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6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57"/>
  </p:notesMasterIdLst>
  <p:sldIdLst>
    <p:sldId id="256" r:id="rId6"/>
    <p:sldId id="262" r:id="rId7"/>
    <p:sldId id="406" r:id="rId8"/>
    <p:sldId id="477" r:id="rId9"/>
    <p:sldId id="478" r:id="rId10"/>
    <p:sldId id="456" r:id="rId11"/>
    <p:sldId id="461" r:id="rId12"/>
    <p:sldId id="412" r:id="rId13"/>
    <p:sldId id="324" r:id="rId14"/>
    <p:sldId id="323" r:id="rId15"/>
    <p:sldId id="451" r:id="rId16"/>
    <p:sldId id="460" r:id="rId17"/>
    <p:sldId id="282" r:id="rId18"/>
    <p:sldId id="283" r:id="rId19"/>
    <p:sldId id="462" r:id="rId20"/>
    <p:sldId id="481" r:id="rId21"/>
    <p:sldId id="286" r:id="rId22"/>
    <p:sldId id="288" r:id="rId23"/>
    <p:sldId id="482" r:id="rId24"/>
    <p:sldId id="483" r:id="rId25"/>
    <p:sldId id="484" r:id="rId26"/>
    <p:sldId id="293" r:id="rId27"/>
    <p:sldId id="299" r:id="rId28"/>
    <p:sldId id="467" r:id="rId29"/>
    <p:sldId id="289" r:id="rId30"/>
    <p:sldId id="290" r:id="rId31"/>
    <p:sldId id="474" r:id="rId32"/>
    <p:sldId id="410" r:id="rId33"/>
    <p:sldId id="281" r:id="rId34"/>
    <p:sldId id="437" r:id="rId35"/>
    <p:sldId id="320" r:id="rId36"/>
    <p:sldId id="317" r:id="rId37"/>
    <p:sldId id="321" r:id="rId38"/>
    <p:sldId id="475" r:id="rId39"/>
    <p:sldId id="318" r:id="rId40"/>
    <p:sldId id="319" r:id="rId41"/>
    <p:sldId id="450" r:id="rId42"/>
    <p:sldId id="295" r:id="rId43"/>
    <p:sldId id="471" r:id="rId44"/>
    <p:sldId id="472" r:id="rId45"/>
    <p:sldId id="473" r:id="rId46"/>
    <p:sldId id="469" r:id="rId47"/>
    <p:sldId id="325" r:id="rId48"/>
    <p:sldId id="378" r:id="rId49"/>
    <p:sldId id="379" r:id="rId50"/>
    <p:sldId id="380" r:id="rId51"/>
    <p:sldId id="407" r:id="rId52"/>
    <p:sldId id="408" r:id="rId53"/>
    <p:sldId id="476" r:id="rId54"/>
    <p:sldId id="413" r:id="rId55"/>
    <p:sldId id="268" r:id="rId5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DDDDD"/>
    <a:srgbClr val="E9EBF5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1606" autoAdjust="0"/>
  </p:normalViewPr>
  <p:slideViewPr>
    <p:cSldViewPr snapToGrid="0" snapToObjects="1">
      <p:cViewPr varScale="1">
        <p:scale>
          <a:sx n="97" d="100"/>
          <a:sy n="97" d="100"/>
        </p:scale>
        <p:origin x="68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pedagogicaedu-my.sharepoint.com/personal/nkgarciar_pedagogica_edu_co/Documents/ASESORIA%20UPN/2020/Acreditaci&#243;n/F&#237;sica/movilidad2014-20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pedagogicaedu-my.sharepoint.com/personal/nkgarciar_pedagogica_edu_co/Documents/ASESORIA%20UPN/2020/Acreditaci&#243;n/F&#237;sica/movilidad2014-201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OSORION\Desktop\Rectoria%20Dat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pedagogicaedu-my.sharepoint.com/personal/nkgarciar_pedagogica_edu_co/Documents/ASESORIA%20UPN/2020/Acreditaci&#243;n/F&#237;sica/movilidad2014-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pedagogicaedu-my.sharepoint.com/personal/nkgarciar_pedagogica_edu_co/Documents/ASESORIA%20UPN/2020/Acreditaci&#243;n/F&#237;sica/movilidad2014-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pedagogicaedu-my.sharepoint.com/personal/nkgarciar_pedagogica_edu_co/Documents/ASESORIA%20UPN/2020/Acreditaci&#243;n/F&#237;sica/movilidad2014-20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'Estudiantes-Género_26'!$I$1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'Estudiantes-Género_26'!$H$2:$H$3</c:f>
              <c:strCache>
                <c:ptCount val="2"/>
                <c:pt idx="0">
                  <c:v>2014-2</c:v>
                </c:pt>
                <c:pt idx="1">
                  <c:v>2018-2</c:v>
                </c:pt>
              </c:strCache>
            </c:strRef>
          </c:cat>
          <c:val>
            <c:numRef>
              <c:f>'Estudiantes-Género_26'!$I$2:$I$3</c:f>
              <c:numCache>
                <c:formatCode>0</c:formatCode>
                <c:ptCount val="2"/>
                <c:pt idx="0">
                  <c:v>3786.75</c:v>
                </c:pt>
                <c:pt idx="1">
                  <c:v>4337.28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A-4F3C-9923-BBDD6C9F7E58}"/>
            </c:ext>
          </c:extLst>
        </c:ser>
        <c:ser>
          <c:idx val="1"/>
          <c:order val="1"/>
          <c:tx>
            <c:strRef>
              <c:f>'Estudiantes-Género_26'!$J$1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'Estudiantes-Género_26'!$H$2:$H$3</c:f>
              <c:strCache>
                <c:ptCount val="2"/>
                <c:pt idx="0">
                  <c:v>2014-2</c:v>
                </c:pt>
                <c:pt idx="1">
                  <c:v>2018-2</c:v>
                </c:pt>
              </c:strCache>
            </c:strRef>
          </c:cat>
          <c:val>
            <c:numRef>
              <c:f>'Estudiantes-Género_26'!$J$2:$J$3</c:f>
              <c:numCache>
                <c:formatCode>0</c:formatCode>
                <c:ptCount val="2"/>
                <c:pt idx="0">
                  <c:v>4628.25</c:v>
                </c:pt>
                <c:pt idx="1">
                  <c:v>4698.72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CA-4F3C-9923-BBDD6C9F7E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75256896"/>
        <c:axId val="875257728"/>
      </c:barChart>
      <c:catAx>
        <c:axId val="87525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257728"/>
        <c:crosses val="autoZero"/>
        <c:auto val="1"/>
        <c:lblAlgn val="ctr"/>
        <c:lblOffset val="100"/>
        <c:noMultiLvlLbl val="0"/>
      </c:catAx>
      <c:valAx>
        <c:axId val="87525772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87525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281617622988062E-2"/>
          <c:y val="3.7547994086930069E-2"/>
          <c:w val="0.95803321290272836"/>
          <c:h val="0.46856124273431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'MOVILIDAD E INVERSION AÑO2019'!$C$102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'MOVILIDAD E INVERSION AÑO2019'!$B$103:$B$106</c:f>
              <c:strCache>
                <c:ptCount val="4"/>
                <c:pt idx="0">
                  <c:v>Comisiones de Servicio al exterior </c:v>
                </c:pt>
                <c:pt idx="1">
                  <c:v>Docentes ocasionales en eventos internacionales</c:v>
                </c:pt>
                <c:pt idx="2">
                  <c:v>Profesores visitantes internacionales en Actividades Académicas</c:v>
                </c:pt>
                <c:pt idx="3">
                  <c:v>Profesores visitantes internacionales por Delegación Institucional</c:v>
                </c:pt>
              </c:strCache>
            </c:strRef>
          </c:cat>
          <c:val>
            <c:numRef>
              <c:f>'MOVILIDAD E INVERSION AÑO2019'!$C$103:$C$106</c:f>
              <c:numCache>
                <c:formatCode>General</c:formatCode>
                <c:ptCount val="4"/>
                <c:pt idx="0">
                  <c:v>57</c:v>
                </c:pt>
                <c:pt idx="1">
                  <c:v>16</c:v>
                </c:pt>
                <c:pt idx="2">
                  <c:v>34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1-4626-BDE2-31F47F803039}"/>
            </c:ext>
          </c:extLst>
        </c:ser>
        <c:ser>
          <c:idx val="1"/>
          <c:order val="1"/>
          <c:tx>
            <c:strRef>
              <c:f>'MOVILIDAD E INVERSION AÑO2019'!$D$102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'MOVILIDAD E INVERSION AÑO2019'!$B$103:$B$106</c:f>
              <c:strCache>
                <c:ptCount val="4"/>
                <c:pt idx="0">
                  <c:v>Comisiones de Servicio al exterior </c:v>
                </c:pt>
                <c:pt idx="1">
                  <c:v>Docentes ocasionales en eventos internacionales</c:v>
                </c:pt>
                <c:pt idx="2">
                  <c:v>Profesores visitantes internacionales en Actividades Académicas</c:v>
                </c:pt>
                <c:pt idx="3">
                  <c:v>Profesores visitantes internacionales por Delegación Institucional</c:v>
                </c:pt>
              </c:strCache>
            </c:strRef>
          </c:cat>
          <c:val>
            <c:numRef>
              <c:f>'MOVILIDAD E INVERSION AÑO2019'!$D$103:$D$106</c:f>
              <c:numCache>
                <c:formatCode>General</c:formatCode>
                <c:ptCount val="4"/>
                <c:pt idx="0">
                  <c:v>71</c:v>
                </c:pt>
                <c:pt idx="1">
                  <c:v>34</c:v>
                </c:pt>
                <c:pt idx="2">
                  <c:v>47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1-4626-BDE2-31F47F8030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19782832"/>
        <c:axId val="1419782416"/>
        <c:axId val="0"/>
      </c:bar3DChart>
      <c:catAx>
        <c:axId val="141978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9782416"/>
        <c:crosses val="autoZero"/>
        <c:auto val="1"/>
        <c:lblAlgn val="ctr"/>
        <c:lblOffset val="100"/>
        <c:noMultiLvlLbl val="0"/>
      </c:catAx>
      <c:valAx>
        <c:axId val="1419782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978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88692710495738"/>
          <c:y val="0.89341408740256611"/>
          <c:w val="0.1612573184439712"/>
          <c:h val="0.10496065501308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Total apoyos procesos internacionalización</a:t>
            </a:r>
          </a:p>
        </c:rich>
      </c:tx>
      <c:layout>
        <c:manualLayout>
          <c:xMode val="edge"/>
          <c:yMode val="edge"/>
          <c:x val="0.17348087560224432"/>
          <c:y val="1.6381286395505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'MOVILIDAD E INVERSION AÑO2019'!$I$28:$J$28</c:f>
              <c:numCache>
                <c:formatCode>General</c:formatCode>
                <c:ptCount val="2"/>
                <c:pt idx="0">
                  <c:v>2014</c:v>
                </c:pt>
                <c:pt idx="1">
                  <c:v>2018</c:v>
                </c:pt>
              </c:numCache>
            </c:numRef>
          </c:cat>
          <c:val>
            <c:numRef>
              <c:f>'MOVILIDAD E INVERSION AÑO2019'!$I$29:$J$29</c:f>
              <c:numCache>
                <c:formatCode>General</c:formatCode>
                <c:ptCount val="2"/>
                <c:pt idx="0">
                  <c:v>201</c:v>
                </c:pt>
                <c:pt idx="1">
                  <c:v>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44-4F77-B9AE-B79840818F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02611792"/>
        <c:axId val="1365170880"/>
      </c:barChart>
      <c:catAx>
        <c:axId val="150261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5170880"/>
        <c:crosses val="autoZero"/>
        <c:auto val="1"/>
        <c:lblAlgn val="ctr"/>
        <c:lblOffset val="100"/>
        <c:noMultiLvlLbl val="0"/>
      </c:catAx>
      <c:valAx>
        <c:axId val="1365170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261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378899372996031E-2"/>
          <c:y val="4.0458178206487595E-2"/>
          <c:w val="0.97362110062700402"/>
          <c:h val="0.8550680331723824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0D7-44AA-A258-4D896FB940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0D7-44AA-A258-4D896FB940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0D7-44AA-A258-4D896FB940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0D7-44AA-A258-4D896FB940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0D7-44AA-A258-4D896FB940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0D7-44AA-A258-4D896FB9400F}"/>
              </c:ext>
            </c:extLst>
          </c:dPt>
          <c:dLbls>
            <c:dLbl>
              <c:idx val="0"/>
              <c:layout>
                <c:manualLayout>
                  <c:x val="-3.7282240722279654E-2"/>
                  <c:y val="5.6034436103181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SIN CLASIFICAR </a:t>
                    </a:r>
                  </a:p>
                  <a:p>
                    <a:fld id="{E0C9ECA0-7716-406D-8693-FD5AC653B6E1}" type="PERCENTAGE">
                      <a:rPr lang="en-US"/>
                      <a:pPr/>
                      <a:t>[PORCENTAJE]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D7-44AA-A258-4D896FB9400F}"/>
                </c:ext>
              </c:extLst>
            </c:dLbl>
            <c:dLbl>
              <c:idx val="1"/>
              <c:layout>
                <c:manualLayout>
                  <c:x val="-0.10620916677652736"/>
                  <c:y val="7.697778053398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ESTRATO 1 </a:t>
                    </a:r>
                  </a:p>
                  <a:p>
                    <a:fld id="{EAC95624-78CF-4811-85CD-64E7B021E436}" type="PERCENTAGE">
                      <a:rPr lang="en-US"/>
                      <a:pPr/>
                      <a:t>[PORCENTAJE]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D7-44AA-A258-4D896FB9400F}"/>
                </c:ext>
              </c:extLst>
            </c:dLbl>
            <c:dLbl>
              <c:idx val="2"/>
              <c:layout>
                <c:manualLayout>
                  <c:x val="-0.1394172988650392"/>
                  <c:y val="-0.3005515938791482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ESTRATO 2 </a:t>
                    </a:r>
                  </a:p>
                  <a:p>
                    <a:fld id="{70E8843F-C154-408A-9686-59CBCFC9491D}" type="PERCENTAGE">
                      <a:rPr lang="en-US"/>
                      <a:pPr/>
                      <a:t>[PORCENTAJE]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D7-44AA-A258-4D896FB9400F}"/>
                </c:ext>
              </c:extLst>
            </c:dLbl>
            <c:dLbl>
              <c:idx val="3"/>
              <c:layout>
                <c:manualLayout>
                  <c:x val="9.4577134630292742E-2"/>
                  <c:y val="0.2066705229190849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ESTRATO 3 </a:t>
                    </a:r>
                  </a:p>
                  <a:p>
                    <a:fld id="{4B57DB61-27E0-4C4C-81BA-74D29D946927}" type="PERCENTAGE">
                      <a:rPr lang="en-US"/>
                      <a:pPr/>
                      <a:t>[PORCENTAJE]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D7-44AA-A258-4D896FB9400F}"/>
                </c:ext>
              </c:extLst>
            </c:dLbl>
            <c:dLbl>
              <c:idx val="4"/>
              <c:layout>
                <c:manualLayout>
                  <c:x val="-5.853793109178157E-2"/>
                  <c:y val="1.18181436387638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ESTRATO 4 </a:t>
                    </a:r>
                  </a:p>
                  <a:p>
                    <a:fld id="{CF84BBC8-C489-4CAC-8CB2-E9A3FD8F5BC9}" type="PERCENTAGE">
                      <a:rPr lang="en-US"/>
                      <a:pPr/>
                      <a:t>[PORCENTAJE]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D7-44AA-A258-4D896FB9400F}"/>
                </c:ext>
              </c:extLst>
            </c:dLbl>
            <c:dLbl>
              <c:idx val="5"/>
              <c:layout>
                <c:manualLayout>
                  <c:x val="2.065484815185778E-2"/>
                  <c:y val="2.09668571557223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ESTRATO 5 </a:t>
                    </a:r>
                  </a:p>
                  <a:p>
                    <a:fld id="{986FE9CC-2F13-442A-8E43-061F510DFFCA}" type="PERCENTAGE">
                      <a:rPr lang="en-US"/>
                      <a:pPr/>
                      <a:t>[PORCENTAJE]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0D7-44AA-A258-4D896FB940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Estrato!$F$3:$F$8</c:f>
              <c:strCache>
                <c:ptCount val="6"/>
                <c:pt idx="0">
                  <c:v>SIN CLASIFICAR</c:v>
                </c:pt>
                <c:pt idx="1">
                  <c:v>ESTRATO 1</c:v>
                </c:pt>
                <c:pt idx="2">
                  <c:v>ESTRATO 2</c:v>
                </c:pt>
                <c:pt idx="3">
                  <c:v>ESTRATO 3</c:v>
                </c:pt>
                <c:pt idx="4">
                  <c:v>ESTRATO 4</c:v>
                </c:pt>
                <c:pt idx="5">
                  <c:v>ESTRATO 5</c:v>
                </c:pt>
              </c:strCache>
            </c:strRef>
          </c:cat>
          <c:val>
            <c:numRef>
              <c:f>Estrato!$G$3:$G$8</c:f>
              <c:numCache>
                <c:formatCode>General</c:formatCode>
                <c:ptCount val="6"/>
                <c:pt idx="0">
                  <c:v>897</c:v>
                </c:pt>
                <c:pt idx="1">
                  <c:v>1097</c:v>
                </c:pt>
                <c:pt idx="2">
                  <c:v>4495</c:v>
                </c:pt>
                <c:pt idx="3">
                  <c:v>3117</c:v>
                </c:pt>
                <c:pt idx="4">
                  <c:v>84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0D7-44AA-A258-4D896FB9400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48C-48DF-A0C5-4C12DBE8107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Hoja2!$B$7:$B$26</c:f>
              <c:strCache>
                <c:ptCount val="20"/>
                <c:pt idx="0">
                  <c:v>ECONOMÍA</c:v>
                </c:pt>
                <c:pt idx="1">
                  <c:v>CIENCIAS NATURALES Y EXACTAS</c:v>
                </c:pt>
                <c:pt idx="2">
                  <c:v>MEDICINA</c:v>
                </c:pt>
                <c:pt idx="3">
                  <c:v>HUMANIDADES</c:v>
                </c:pt>
                <c:pt idx="4">
                  <c:v>BELLAS ARTES Y DISEÑO</c:v>
                </c:pt>
                <c:pt idx="5">
                  <c:v>UPN</c:v>
                </c:pt>
                <c:pt idx="6">
                  <c:v>INGENIERÍA</c:v>
                </c:pt>
                <c:pt idx="7">
                  <c:v>COMUNICACIÓN, PERIODISMO Y PUBLICIDAD</c:v>
                </c:pt>
                <c:pt idx="8">
                  <c:v>ARQUITECTURA Y URBANISMO </c:v>
                </c:pt>
                <c:pt idx="9">
                  <c:v>CIENCIAS SOCIALES</c:v>
                </c:pt>
                <c:pt idx="10">
                  <c:v>DERECHO</c:v>
                </c:pt>
                <c:pt idx="11">
                  <c:v>CIENCIAS MILITARES Y NAVALES</c:v>
                </c:pt>
                <c:pt idx="12">
                  <c:v>CIENCIAS AGROPECUARIAS </c:v>
                </c:pt>
                <c:pt idx="13">
                  <c:v>PSICOLOGÍA</c:v>
                </c:pt>
                <c:pt idx="14">
                  <c:v>ADMINISTRACIÓN Y AFINES</c:v>
                </c:pt>
                <c:pt idx="15">
                  <c:v>ENFERMERÍA</c:v>
                </c:pt>
                <c:pt idx="16">
                  <c:v>RECREACIÓN Y DEPORTES</c:v>
                </c:pt>
                <c:pt idx="17">
                  <c:v>SALUD</c:v>
                </c:pt>
                <c:pt idx="18">
                  <c:v>CONTADURÍA Y AFINES</c:v>
                </c:pt>
                <c:pt idx="19">
                  <c:v>EDUCACIÓN</c:v>
                </c:pt>
              </c:strCache>
            </c:strRef>
          </c:cat>
          <c:val>
            <c:numRef>
              <c:f>Hoja2!$C$7:$C$26</c:f>
              <c:numCache>
                <c:formatCode>General</c:formatCode>
                <c:ptCount val="20"/>
                <c:pt idx="0">
                  <c:v>167.8</c:v>
                </c:pt>
                <c:pt idx="1">
                  <c:v>165.6</c:v>
                </c:pt>
                <c:pt idx="2">
                  <c:v>165.8</c:v>
                </c:pt>
                <c:pt idx="3">
                  <c:v>165.6</c:v>
                </c:pt>
                <c:pt idx="4">
                  <c:v>156.80000000000001</c:v>
                </c:pt>
                <c:pt idx="5">
                  <c:v>159.4</c:v>
                </c:pt>
                <c:pt idx="6">
                  <c:v>155</c:v>
                </c:pt>
                <c:pt idx="7">
                  <c:v>152.6</c:v>
                </c:pt>
                <c:pt idx="8">
                  <c:v>155.75</c:v>
                </c:pt>
                <c:pt idx="9">
                  <c:v>150.19999999999999</c:v>
                </c:pt>
                <c:pt idx="10">
                  <c:v>151.6</c:v>
                </c:pt>
                <c:pt idx="11">
                  <c:v>144.4</c:v>
                </c:pt>
                <c:pt idx="12">
                  <c:v>148.19999999999999</c:v>
                </c:pt>
                <c:pt idx="13">
                  <c:v>144.19999999999999</c:v>
                </c:pt>
                <c:pt idx="14">
                  <c:v>143.6</c:v>
                </c:pt>
                <c:pt idx="15">
                  <c:v>143</c:v>
                </c:pt>
                <c:pt idx="16">
                  <c:v>143.19999999999999</c:v>
                </c:pt>
                <c:pt idx="17">
                  <c:v>146.19999999999999</c:v>
                </c:pt>
                <c:pt idx="18">
                  <c:v>141.19999999999999</c:v>
                </c:pt>
                <c:pt idx="19">
                  <c:v>139.19999999999999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8C-48DF-A0C5-4C12DBE81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7655032"/>
        <c:axId val="357655424"/>
        <c:axId val="0"/>
      </c:bar3DChart>
      <c:catAx>
        <c:axId val="357655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7655424"/>
        <c:crosses val="autoZero"/>
        <c:auto val="1"/>
        <c:lblAlgn val="ctr"/>
        <c:lblOffset val="100"/>
        <c:noMultiLvlLbl val="0"/>
      </c:catAx>
      <c:valAx>
        <c:axId val="357655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7655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26557012584129E-2"/>
          <c:y val="2.3587479673022143E-2"/>
          <c:w val="0.93537344298741587"/>
          <c:h val="0.5098345154032888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33D-41FA-BC4C-A278039BCC30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33D-41FA-BC4C-A278039BCC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Hoja1!$B$3:$B$22</c:f>
              <c:strCache>
                <c:ptCount val="20"/>
                <c:pt idx="0">
                  <c:v>UPN</c:v>
                </c:pt>
                <c:pt idx="1">
                  <c:v>JAVERIANA</c:v>
                </c:pt>
                <c:pt idx="2">
                  <c:v>UNIVERSIDAD NACIONAL </c:v>
                </c:pt>
                <c:pt idx="3">
                  <c:v>ROSARIO</c:v>
                </c:pt>
                <c:pt idx="4">
                  <c:v>EXTERNADO</c:v>
                </c:pt>
                <c:pt idx="5">
                  <c:v>LA SABANA</c:v>
                </c:pt>
                <c:pt idx="6">
                  <c:v>CONSERVATORIO DEL TOLIMA-IBAGUE</c:v>
                </c:pt>
                <c:pt idx="7">
                  <c:v>CIDE</c:v>
                </c:pt>
                <c:pt idx="8">
                  <c:v>IBEROAMERICANA</c:v>
                </c:pt>
                <c:pt idx="9">
                  <c:v>UNIMINUTO</c:v>
                </c:pt>
                <c:pt idx="10">
                  <c:v>CEDINPRO</c:v>
                </c:pt>
                <c:pt idx="11">
                  <c:v>AREA ANDINA</c:v>
                </c:pt>
                <c:pt idx="12">
                  <c:v>LOS LIBERTADORES</c:v>
                </c:pt>
                <c:pt idx="13">
                  <c:v>UNIMONSERRATE</c:v>
                </c:pt>
                <c:pt idx="14">
                  <c:v>COLOMBO AMERICANA </c:v>
                </c:pt>
                <c:pt idx="15">
                  <c:v>POLITECNICO GRANCOLOMBIANO</c:v>
                </c:pt>
                <c:pt idx="16">
                  <c:v>ANTONIO NARIÑO</c:v>
                </c:pt>
                <c:pt idx="17">
                  <c:v>LA SALLE</c:v>
                </c:pt>
                <c:pt idx="18">
                  <c:v>DISTRITAL</c:v>
                </c:pt>
                <c:pt idx="19">
                  <c:v>SERGIO ARBOLEDA</c:v>
                </c:pt>
              </c:strCache>
            </c:strRef>
          </c:cat>
          <c:val>
            <c:numRef>
              <c:f>Hoja1!$C$3:$C$22</c:f>
              <c:numCache>
                <c:formatCode>General</c:formatCode>
                <c:ptCount val="20"/>
                <c:pt idx="0">
                  <c:v>159.4</c:v>
                </c:pt>
                <c:pt idx="1">
                  <c:v>159.80000000000001</c:v>
                </c:pt>
                <c:pt idx="2">
                  <c:v>146.6</c:v>
                </c:pt>
                <c:pt idx="3">
                  <c:v>170</c:v>
                </c:pt>
                <c:pt idx="4">
                  <c:v>174.4</c:v>
                </c:pt>
                <c:pt idx="5">
                  <c:v>165</c:v>
                </c:pt>
                <c:pt idx="6">
                  <c:v>185.2</c:v>
                </c:pt>
                <c:pt idx="7">
                  <c:v>135.6</c:v>
                </c:pt>
                <c:pt idx="8">
                  <c:v>124</c:v>
                </c:pt>
                <c:pt idx="9">
                  <c:v>131.4</c:v>
                </c:pt>
                <c:pt idx="10">
                  <c:v>127.6</c:v>
                </c:pt>
                <c:pt idx="11">
                  <c:v>123.2</c:v>
                </c:pt>
                <c:pt idx="12">
                  <c:v>138.80000000000001</c:v>
                </c:pt>
                <c:pt idx="13">
                  <c:v>139</c:v>
                </c:pt>
                <c:pt idx="14">
                  <c:v>167</c:v>
                </c:pt>
                <c:pt idx="15">
                  <c:v>136.4</c:v>
                </c:pt>
                <c:pt idx="16">
                  <c:v>138.80000000000001</c:v>
                </c:pt>
                <c:pt idx="17">
                  <c:v>161.6</c:v>
                </c:pt>
                <c:pt idx="18">
                  <c:v>165</c:v>
                </c:pt>
                <c:pt idx="19">
                  <c:v>149.80000000000001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3D-41FA-BC4C-A278039BC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7656208"/>
        <c:axId val="357656600"/>
        <c:axId val="0"/>
      </c:bar3DChart>
      <c:catAx>
        <c:axId val="357656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57656600"/>
        <c:crosses val="autoZero"/>
        <c:auto val="1"/>
        <c:lblAlgn val="ctr"/>
        <c:lblOffset val="100"/>
        <c:noMultiLvlLbl val="0"/>
      </c:catAx>
      <c:valAx>
        <c:axId val="357656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57656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Agregado Nacional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120" normalizeH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Hoja1!$A$30</c:f>
              <c:strCache>
                <c:ptCount val="1"/>
                <c:pt idx="0">
                  <c:v>(-A1)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Hoja1!$B$24:$H$24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Hoja1!$B$30:$H$30</c:f>
              <c:numCache>
                <c:formatCode>0%</c:formatCode>
                <c:ptCount val="7"/>
                <c:pt idx="0">
                  <c:v>0.35</c:v>
                </c:pt>
                <c:pt idx="1">
                  <c:v>0.34</c:v>
                </c:pt>
                <c:pt idx="2">
                  <c:v>0.31</c:v>
                </c:pt>
                <c:pt idx="3">
                  <c:v>0.22</c:v>
                </c:pt>
                <c:pt idx="4">
                  <c:v>0.2</c:v>
                </c:pt>
                <c:pt idx="5">
                  <c:v>0.19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6-48F0-8969-29A26CBC4FAD}"/>
            </c:ext>
          </c:extLst>
        </c:ser>
        <c:ser>
          <c:idx val="1"/>
          <c:order val="1"/>
          <c:tx>
            <c:strRef>
              <c:f>Hoja1!$A$31</c:f>
              <c:strCache>
                <c:ptCount val="1"/>
                <c:pt idx="0">
                  <c:v>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Hoja1!$B$24:$H$24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Hoja1!$B$31:$H$31</c:f>
              <c:numCache>
                <c:formatCode>0%</c:formatCode>
                <c:ptCount val="7"/>
                <c:pt idx="0">
                  <c:v>0.38</c:v>
                </c:pt>
                <c:pt idx="1">
                  <c:v>0.36</c:v>
                </c:pt>
                <c:pt idx="2">
                  <c:v>0.44</c:v>
                </c:pt>
                <c:pt idx="3">
                  <c:v>0.43</c:v>
                </c:pt>
                <c:pt idx="4">
                  <c:v>0.32</c:v>
                </c:pt>
                <c:pt idx="5">
                  <c:v>0.3</c:v>
                </c:pt>
                <c:pt idx="6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66-48F0-8969-29A26CBC4FAD}"/>
            </c:ext>
          </c:extLst>
        </c:ser>
        <c:ser>
          <c:idx val="2"/>
          <c:order val="2"/>
          <c:tx>
            <c:strRef>
              <c:f>Hoja1!$A$32</c:f>
              <c:strCache>
                <c:ptCount val="1"/>
                <c:pt idx="0">
                  <c:v>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Hoja1!$B$24:$H$24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Hoja1!$B$32:$H$32</c:f>
              <c:numCache>
                <c:formatCode>0%</c:formatCode>
                <c:ptCount val="7"/>
                <c:pt idx="0">
                  <c:v>0.11</c:v>
                </c:pt>
                <c:pt idx="1">
                  <c:v>0.14000000000000001</c:v>
                </c:pt>
                <c:pt idx="2">
                  <c:v>0.11</c:v>
                </c:pt>
                <c:pt idx="3">
                  <c:v>0.16</c:v>
                </c:pt>
                <c:pt idx="4">
                  <c:v>0.22</c:v>
                </c:pt>
                <c:pt idx="5">
                  <c:v>0.25</c:v>
                </c:pt>
                <c:pt idx="6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66-48F0-8969-29A26CBC4FAD}"/>
            </c:ext>
          </c:extLst>
        </c:ser>
        <c:ser>
          <c:idx val="3"/>
          <c:order val="3"/>
          <c:tx>
            <c:strRef>
              <c:f>Hoja1!$A$33</c:f>
              <c:strCache>
                <c:ptCount val="1"/>
                <c:pt idx="0">
                  <c:v>B1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Hoja1!$B$24:$H$24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Hoja1!$B$33:$H$33</c:f>
              <c:numCache>
                <c:formatCode>0%</c:formatCode>
                <c:ptCount val="7"/>
                <c:pt idx="0">
                  <c:v>0.09</c:v>
                </c:pt>
                <c:pt idx="1">
                  <c:v>0.09</c:v>
                </c:pt>
                <c:pt idx="2">
                  <c:v>0.08</c:v>
                </c:pt>
                <c:pt idx="3">
                  <c:v>0.09</c:v>
                </c:pt>
                <c:pt idx="4">
                  <c:v>0.18</c:v>
                </c:pt>
                <c:pt idx="5">
                  <c:v>0.18</c:v>
                </c:pt>
                <c:pt idx="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66-48F0-8969-29A26CBC4FAD}"/>
            </c:ext>
          </c:extLst>
        </c:ser>
        <c:ser>
          <c:idx val="4"/>
          <c:order val="4"/>
          <c:tx>
            <c:strRef>
              <c:f>Hoja1!$A$34</c:f>
              <c:strCache>
                <c:ptCount val="1"/>
                <c:pt idx="0">
                  <c:v>B2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Hoja1!$B$24:$H$24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Hoja1!$B$34:$H$34</c:f>
              <c:numCache>
                <c:formatCode>0%</c:formatCode>
                <c:ptCount val="7"/>
                <c:pt idx="0">
                  <c:v>7.0000000000000007E-2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0.1</c:v>
                </c:pt>
                <c:pt idx="4">
                  <c:v>0.08</c:v>
                </c:pt>
                <c:pt idx="5">
                  <c:v>0.08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66-48F0-8969-29A26CBC4F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98344128"/>
        <c:axId val="398344520"/>
        <c:axId val="0"/>
      </c:bar3DChart>
      <c:catAx>
        <c:axId val="398344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344520"/>
        <c:crosses val="autoZero"/>
        <c:auto val="1"/>
        <c:lblAlgn val="ctr"/>
        <c:lblOffset val="100"/>
        <c:noMultiLvlLbl val="0"/>
      </c:catAx>
      <c:valAx>
        <c:axId val="398344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834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Pedagógica Nacional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120" normalizeH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Hoja1!$A$25</c:f>
              <c:strCache>
                <c:ptCount val="1"/>
                <c:pt idx="0">
                  <c:v>(-A1)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Hoja1!$B$24:$H$24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Hoja1!$B$25:$H$25</c:f>
              <c:numCache>
                <c:formatCode>0%</c:formatCode>
                <c:ptCount val="7"/>
                <c:pt idx="0">
                  <c:v>0.15</c:v>
                </c:pt>
                <c:pt idx="1">
                  <c:v>0.2</c:v>
                </c:pt>
                <c:pt idx="2">
                  <c:v>0.15</c:v>
                </c:pt>
                <c:pt idx="3">
                  <c:v>0.12</c:v>
                </c:pt>
                <c:pt idx="4">
                  <c:v>0.12</c:v>
                </c:pt>
                <c:pt idx="5">
                  <c:v>0.1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B-47AF-A409-06A0C92F1847}"/>
            </c:ext>
          </c:extLst>
        </c:ser>
        <c:ser>
          <c:idx val="1"/>
          <c:order val="1"/>
          <c:tx>
            <c:strRef>
              <c:f>Hoja1!$A$26</c:f>
              <c:strCache>
                <c:ptCount val="1"/>
                <c:pt idx="0">
                  <c:v>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Hoja1!$B$24:$H$24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Hoja1!$B$26:$H$26</c:f>
              <c:numCache>
                <c:formatCode>0%</c:formatCode>
                <c:ptCount val="7"/>
                <c:pt idx="0">
                  <c:v>0.31</c:v>
                </c:pt>
                <c:pt idx="1">
                  <c:v>0.31</c:v>
                </c:pt>
                <c:pt idx="2">
                  <c:v>0.38</c:v>
                </c:pt>
                <c:pt idx="3">
                  <c:v>0.32</c:v>
                </c:pt>
                <c:pt idx="4">
                  <c:v>0.26</c:v>
                </c:pt>
                <c:pt idx="5">
                  <c:v>0.25</c:v>
                </c:pt>
                <c:pt idx="6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8B-47AF-A409-06A0C92F1847}"/>
            </c:ext>
          </c:extLst>
        </c:ser>
        <c:ser>
          <c:idx val="2"/>
          <c:order val="2"/>
          <c:tx>
            <c:strRef>
              <c:f>Hoja1!$A$27</c:f>
              <c:strCache>
                <c:ptCount val="1"/>
                <c:pt idx="0">
                  <c:v>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Hoja1!$B$24:$H$24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Hoja1!$B$27:$H$27</c:f>
              <c:numCache>
                <c:formatCode>0%</c:formatCode>
                <c:ptCount val="7"/>
                <c:pt idx="0">
                  <c:v>0.26</c:v>
                </c:pt>
                <c:pt idx="1">
                  <c:v>0.23</c:v>
                </c:pt>
                <c:pt idx="2">
                  <c:v>0.18</c:v>
                </c:pt>
                <c:pt idx="3">
                  <c:v>0.24</c:v>
                </c:pt>
                <c:pt idx="4">
                  <c:v>0.28999999999999998</c:v>
                </c:pt>
                <c:pt idx="5">
                  <c:v>0.33</c:v>
                </c:pt>
                <c:pt idx="6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8B-47AF-A409-06A0C92F1847}"/>
            </c:ext>
          </c:extLst>
        </c:ser>
        <c:ser>
          <c:idx val="3"/>
          <c:order val="3"/>
          <c:tx>
            <c:strRef>
              <c:f>Hoja1!$A$28</c:f>
              <c:strCache>
                <c:ptCount val="1"/>
                <c:pt idx="0">
                  <c:v>B1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Hoja1!$B$24:$H$24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Hoja1!$B$28:$H$28</c:f>
              <c:numCache>
                <c:formatCode>0%</c:formatCode>
                <c:ptCount val="7"/>
                <c:pt idx="0">
                  <c:v>0.18</c:v>
                </c:pt>
                <c:pt idx="1">
                  <c:v>0.17</c:v>
                </c:pt>
                <c:pt idx="2">
                  <c:v>0.17</c:v>
                </c:pt>
                <c:pt idx="3">
                  <c:v>0.17</c:v>
                </c:pt>
                <c:pt idx="4">
                  <c:v>0.23</c:v>
                </c:pt>
                <c:pt idx="5">
                  <c:v>0.24</c:v>
                </c:pt>
                <c:pt idx="6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8B-47AF-A409-06A0C92F1847}"/>
            </c:ext>
          </c:extLst>
        </c:ser>
        <c:ser>
          <c:idx val="4"/>
          <c:order val="4"/>
          <c:tx>
            <c:strRef>
              <c:f>Hoja1!$A$29</c:f>
              <c:strCache>
                <c:ptCount val="1"/>
                <c:pt idx="0">
                  <c:v>B2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Hoja1!$B$24:$H$24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Hoja1!$B$29:$H$29</c:f>
              <c:numCache>
                <c:formatCode>0%</c:formatCode>
                <c:ptCount val="7"/>
                <c:pt idx="0">
                  <c:v>0.1</c:v>
                </c:pt>
                <c:pt idx="1">
                  <c:v>0.09</c:v>
                </c:pt>
                <c:pt idx="2">
                  <c:v>0.12</c:v>
                </c:pt>
                <c:pt idx="3">
                  <c:v>0.15</c:v>
                </c:pt>
                <c:pt idx="4">
                  <c:v>0.1</c:v>
                </c:pt>
                <c:pt idx="5">
                  <c:v>0.08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8B-47AF-A409-06A0C92F18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98345304"/>
        <c:axId val="398345696"/>
        <c:axId val="0"/>
      </c:bar3DChart>
      <c:catAx>
        <c:axId val="398345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345696"/>
        <c:crosses val="autoZero"/>
        <c:auto val="1"/>
        <c:lblAlgn val="ctr"/>
        <c:lblOffset val="100"/>
        <c:noMultiLvlLbl val="0"/>
      </c:catAx>
      <c:valAx>
        <c:axId val="3983456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8345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281617622988062E-2"/>
          <c:y val="3.7547994086930069E-2"/>
          <c:w val="0.95803321290272836"/>
          <c:h val="0.518273169854238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'MOVILIDAD E INVERSION AÑO2019'!$C$92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'MOVILIDAD E INVERSION AÑO2019'!$B$93:$B$96</c:f>
              <c:strCache>
                <c:ptCount val="4"/>
                <c:pt idx="0">
                  <c:v>Comisiones de Servicio al exterior </c:v>
                </c:pt>
                <c:pt idx="1">
                  <c:v>Docentes ocasionales en eventos internacionales</c:v>
                </c:pt>
                <c:pt idx="2">
                  <c:v>Profesores visitantes internacionales en Actividades Académicas</c:v>
                </c:pt>
                <c:pt idx="3">
                  <c:v>Profesores visitantes internacionales por Delegación Institucional</c:v>
                </c:pt>
              </c:strCache>
            </c:strRef>
          </c:cat>
          <c:val>
            <c:numRef>
              <c:f>'MOVILIDAD E INVERSION AÑO2019'!$C$93:$C$96</c:f>
              <c:numCache>
                <c:formatCode>General</c:formatCode>
                <c:ptCount val="4"/>
                <c:pt idx="0">
                  <c:v>57</c:v>
                </c:pt>
                <c:pt idx="1">
                  <c:v>16</c:v>
                </c:pt>
                <c:pt idx="2">
                  <c:v>34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A-4625-9FE3-4AF4F8391023}"/>
            </c:ext>
          </c:extLst>
        </c:ser>
        <c:ser>
          <c:idx val="1"/>
          <c:order val="1"/>
          <c:tx>
            <c:strRef>
              <c:f>'MOVILIDAD E INVERSION AÑO2019'!$D$92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'MOVILIDAD E INVERSION AÑO2019'!$B$93:$B$96</c:f>
              <c:strCache>
                <c:ptCount val="4"/>
                <c:pt idx="0">
                  <c:v>Comisiones de Servicio al exterior </c:v>
                </c:pt>
                <c:pt idx="1">
                  <c:v>Docentes ocasionales en eventos internacionales</c:v>
                </c:pt>
                <c:pt idx="2">
                  <c:v>Profesores visitantes internacionales en Actividades Académicas</c:v>
                </c:pt>
                <c:pt idx="3">
                  <c:v>Profesores visitantes internacionales por Delegación Institucional</c:v>
                </c:pt>
              </c:strCache>
            </c:strRef>
          </c:cat>
          <c:val>
            <c:numRef>
              <c:f>'MOVILIDAD E INVERSION AÑO2019'!$D$93:$D$96</c:f>
              <c:numCache>
                <c:formatCode>General</c:formatCode>
                <c:ptCount val="4"/>
                <c:pt idx="0">
                  <c:v>88</c:v>
                </c:pt>
                <c:pt idx="1">
                  <c:v>26</c:v>
                </c:pt>
                <c:pt idx="2">
                  <c:v>63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A-4625-9FE3-4AF4F83910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19782832"/>
        <c:axId val="1419782416"/>
        <c:axId val="0"/>
      </c:bar3DChart>
      <c:catAx>
        <c:axId val="141978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9782416"/>
        <c:crosses val="autoZero"/>
        <c:auto val="1"/>
        <c:lblAlgn val="ctr"/>
        <c:lblOffset val="100"/>
        <c:noMultiLvlLbl val="0"/>
      </c:catAx>
      <c:valAx>
        <c:axId val="1419782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978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38108508461228"/>
          <c:y val="0.90834619580354659"/>
          <c:w val="0.14221814461003615"/>
          <c:h val="9.16538041964534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5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5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281617622988062E-2"/>
          <c:y val="3.7547994086930069E-2"/>
          <c:w val="0.95803321290272836"/>
          <c:h val="0.757132006750865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'MOVILIDAD E INVERSION AÑO2019'!$C$92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'MOVILIDAD E INVERSION AÑO2019'!$B$107:$B$110</c:f>
              <c:strCache>
                <c:ptCount val="4"/>
                <c:pt idx="0">
                  <c:v>Estudiantes Extranjeros en la UPN (semestre académico/asistentes/curso de verano)</c:v>
                </c:pt>
                <c:pt idx="1">
                  <c:v>Estudiantes de la UPN que participan con ponencias en eventos internacionales</c:v>
                </c:pt>
                <c:pt idx="2">
                  <c:v>Estudiantes de la UPN en semestre/ curso de verano/ asistente en institución extranjera</c:v>
                </c:pt>
                <c:pt idx="3">
                  <c:v>Estudiantes con semestre, curso de verano, asistente en institución nacional</c:v>
                </c:pt>
              </c:strCache>
            </c:strRef>
          </c:cat>
          <c:val>
            <c:numRef>
              <c:f>'MOVILIDAD E INVERSION AÑO2019'!$C$97:$C$100</c:f>
              <c:numCache>
                <c:formatCode>General</c:formatCode>
                <c:ptCount val="4"/>
                <c:pt idx="0">
                  <c:v>26</c:v>
                </c:pt>
                <c:pt idx="1">
                  <c:v>28</c:v>
                </c:pt>
                <c:pt idx="2">
                  <c:v>40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5C-49D5-90A3-8D4BE8CEF64A}"/>
            </c:ext>
          </c:extLst>
        </c:ser>
        <c:ser>
          <c:idx val="1"/>
          <c:order val="1"/>
          <c:tx>
            <c:strRef>
              <c:f>'MOVILIDAD E INVERSION AÑO2019'!$D$92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'MOVILIDAD E INVERSION AÑO2019'!$B$107:$B$110</c:f>
              <c:strCache>
                <c:ptCount val="4"/>
                <c:pt idx="0">
                  <c:v>Estudiantes Extranjeros en la UPN (semestre académico/asistentes/curso de verano)</c:v>
                </c:pt>
                <c:pt idx="1">
                  <c:v>Estudiantes de la UPN que participan con ponencias en eventos internacionales</c:v>
                </c:pt>
                <c:pt idx="2">
                  <c:v>Estudiantes de la UPN en semestre/ curso de verano/ asistente en institución extranjera</c:v>
                </c:pt>
                <c:pt idx="3">
                  <c:v>Estudiantes con semestre, curso de verano, asistente en institución nacional</c:v>
                </c:pt>
              </c:strCache>
            </c:strRef>
          </c:cat>
          <c:val>
            <c:numRef>
              <c:f>'MOVILIDAD E INVERSION AÑO2019'!$D$97:$D$100</c:f>
              <c:numCache>
                <c:formatCode>General</c:formatCode>
                <c:ptCount val="4"/>
                <c:pt idx="0">
                  <c:v>94</c:v>
                </c:pt>
                <c:pt idx="1">
                  <c:v>17</c:v>
                </c:pt>
                <c:pt idx="2">
                  <c:v>127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5C-49D5-90A3-8D4BE8CEF6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19782832"/>
        <c:axId val="1419782416"/>
        <c:axId val="0"/>
      </c:bar3DChart>
      <c:catAx>
        <c:axId val="141978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9782416"/>
        <c:crosses val="autoZero"/>
        <c:auto val="1"/>
        <c:lblAlgn val="ctr"/>
        <c:lblOffset val="100"/>
        <c:noMultiLvlLbl val="0"/>
      </c:catAx>
      <c:valAx>
        <c:axId val="1419782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978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5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281617622988062E-2"/>
          <c:y val="3.7547994086930069E-2"/>
          <c:w val="0.95803321290272836"/>
          <c:h val="0.757132006750865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'MOVILIDAD E INVERSION AÑO2019'!$C$102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'MOVILIDAD E INVERSION AÑO2019'!$B$107:$B$110</c:f>
              <c:strCache>
                <c:ptCount val="4"/>
                <c:pt idx="0">
                  <c:v>Estudiantes Extranjeros en la UPN (semestre académico/asistentes/curso de verano)</c:v>
                </c:pt>
                <c:pt idx="1">
                  <c:v>Estudiantes de la UPN que participan con ponencias en eventos internacionales</c:v>
                </c:pt>
                <c:pt idx="2">
                  <c:v>Estudiantes de la UPN en semestre/ curso de verano/ asistente en institución extranjera</c:v>
                </c:pt>
                <c:pt idx="3">
                  <c:v>Estudiantes con semestre, curso de verano, asistente en institución nacional</c:v>
                </c:pt>
              </c:strCache>
            </c:strRef>
          </c:cat>
          <c:val>
            <c:numRef>
              <c:f>'MOVILIDAD E INVERSION AÑO2019'!$C$107:$C$110</c:f>
              <c:numCache>
                <c:formatCode>General</c:formatCode>
                <c:ptCount val="4"/>
                <c:pt idx="0">
                  <c:v>26</c:v>
                </c:pt>
                <c:pt idx="1">
                  <c:v>28</c:v>
                </c:pt>
                <c:pt idx="2">
                  <c:v>40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C-4DDC-8E86-A2297E11B869}"/>
            </c:ext>
          </c:extLst>
        </c:ser>
        <c:ser>
          <c:idx val="1"/>
          <c:order val="1"/>
          <c:tx>
            <c:strRef>
              <c:f>'MOVILIDAD E INVERSION AÑO2019'!$D$102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'MOVILIDAD E INVERSION AÑO2019'!$B$107:$B$110</c:f>
              <c:strCache>
                <c:ptCount val="4"/>
                <c:pt idx="0">
                  <c:v>Estudiantes Extranjeros en la UPN (semestre académico/asistentes/curso de verano)</c:v>
                </c:pt>
                <c:pt idx="1">
                  <c:v>Estudiantes de la UPN que participan con ponencias en eventos internacionales</c:v>
                </c:pt>
                <c:pt idx="2">
                  <c:v>Estudiantes de la UPN en semestre/ curso de verano/ asistente en institución extranjera</c:v>
                </c:pt>
                <c:pt idx="3">
                  <c:v>Estudiantes con semestre, curso de verano, asistente en institución nacional</c:v>
                </c:pt>
              </c:strCache>
            </c:strRef>
          </c:cat>
          <c:val>
            <c:numRef>
              <c:f>'MOVILIDAD E INVERSION AÑO2019'!$D$107:$D$110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  <c:pt idx="2">
                  <c:v>107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5C-4DDC-8E86-A2297E11B8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19782832"/>
        <c:axId val="1419782416"/>
        <c:axId val="0"/>
      </c:bar3DChart>
      <c:catAx>
        <c:axId val="141978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9782416"/>
        <c:crosses val="autoZero"/>
        <c:auto val="1"/>
        <c:lblAlgn val="ctr"/>
        <c:lblOffset val="100"/>
        <c:noMultiLvlLbl val="0"/>
      </c:catAx>
      <c:valAx>
        <c:axId val="1419782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978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ECD06A-9C05-4CE3-B982-BAA62C68BEC5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B0DCBA7-0CA7-491A-A639-C3C93A73AE42}">
      <dgm:prSet phldrT="[Texto]" custT="1"/>
      <dgm:spPr/>
      <dgm:t>
        <a:bodyPr/>
        <a:lstStyle/>
        <a:p>
          <a:r>
            <a:rPr lang="es-CO" sz="105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Departamentos: ciencias sociales y económicas, matemáticas, química, biología, física, psicopedagogía. </a:t>
          </a:r>
          <a:endParaRPr lang="es-ES" sz="720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9AD54-3B11-4524-9CAA-D371AAF8990B}" type="parTrans" cxnId="{7C27C016-A87D-4185-95D9-9E8C4BDA3BED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0E224C-0252-45FA-B6CB-862296FF22D8}" type="sibTrans" cxnId="{7C27C016-A87D-4185-95D9-9E8C4BDA3BED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70A1DE-67BE-47F0-B5BF-EB8867F4A1F8}">
      <dgm:prSet custT="1"/>
      <dgm:spPr/>
      <dgm:t>
        <a:bodyPr/>
        <a:lstStyle/>
        <a:p>
          <a:r>
            <a:rPr lang="es-CO" sz="105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UPN como institución mixta (1962)</a:t>
          </a:r>
        </a:p>
      </dgm:t>
    </dgm:pt>
    <dgm:pt modelId="{CD7C09E5-A75D-486D-B97A-80C717137540}" type="parTrans" cxnId="{69BFE8B6-18E9-496C-88C4-4B26C00840EB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BFEBD7-CDBA-48F2-B21C-84496DA2BB0F}" type="sibTrans" cxnId="{69BFE8B6-18E9-496C-88C4-4B26C00840EB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82E94C-068F-49C1-8917-BE46DAB0C2A0}">
      <dgm:prSet custT="1"/>
      <dgm:spPr/>
      <dgm:t>
        <a:bodyPr/>
        <a:lstStyle/>
        <a:p>
          <a:r>
            <a:rPr lang="es-CO" sz="105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Creación del instituto de investigaciones pedagógicas 1971 – CIUP – 1976</a:t>
          </a:r>
        </a:p>
      </dgm:t>
    </dgm:pt>
    <dgm:pt modelId="{60BC9AC6-1FAF-4E09-A98A-9C089DF7DA7A}" type="parTrans" cxnId="{2C2357C3-BB14-4DAD-B0F6-0331D9DE45FE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86D66C-5991-44CC-93D7-058F8F405B6B}" type="sibTrans" cxnId="{2C2357C3-BB14-4DAD-B0F6-0331D9DE45FE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1F7616-90DF-47C0-A7DD-EE144CA458CE}">
      <dgm:prSet custT="1"/>
      <dgm:spPr/>
      <dgm:t>
        <a:bodyPr/>
        <a:lstStyle/>
        <a:p>
          <a:r>
            <a:rPr lang="es-CO" sz="105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Primeros posgrados: Administración educativa, orientación y consejería </a:t>
          </a:r>
        </a:p>
      </dgm:t>
    </dgm:pt>
    <dgm:pt modelId="{4849DE96-F584-4D8C-BC31-D66533E5168E}" type="parTrans" cxnId="{79AC54E3-54C5-4AFB-9A9E-B947CAECB883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5D3C6F-FB28-41A6-9717-0BA3329F8832}" type="sibTrans" cxnId="{79AC54E3-54C5-4AFB-9A9E-B947CAECB883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637BA8-8A70-4FC5-B3EB-6818345B3F8D}">
      <dgm:prSet custT="1"/>
      <dgm:spPr/>
      <dgm:t>
        <a:bodyPr/>
        <a:lstStyle/>
        <a:p>
          <a:r>
            <a:rPr lang="es-CO" sz="105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Programa niños excepcionales</a:t>
          </a:r>
        </a:p>
      </dgm:t>
    </dgm:pt>
    <dgm:pt modelId="{E78FD7BA-0835-49FA-B93D-A23D01FAB4B0}" type="parTrans" cxnId="{FA8FFA3E-C67B-4D30-A54B-E4D041011580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55A3BE-CD7A-4974-9A40-73346078B908}" type="sibTrans" cxnId="{FA8FFA3E-C67B-4D30-A54B-E4D041011580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E12FE8-B2BA-4052-891B-936AA8D90FF2}">
      <dgm:prSet custT="1"/>
      <dgm:spPr/>
      <dgm:t>
        <a:bodyPr/>
        <a:lstStyle/>
        <a:p>
          <a:r>
            <a:rPr lang="es-CO" sz="105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Movimiento pedagógico 1980</a:t>
          </a:r>
        </a:p>
      </dgm:t>
    </dgm:pt>
    <dgm:pt modelId="{9C04571B-A637-4236-9622-73E24C3EA20D}" type="parTrans" cxnId="{B6C40F87-3474-4049-A5EC-3D87AA9E5606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4382E8-6CB2-4767-BA4C-4D2A47397059}" type="sibTrans" cxnId="{B6C40F87-3474-4049-A5EC-3D87AA9E5606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74BFA3-80D9-4F2D-8638-A9E3AAA64204}" type="pres">
      <dgm:prSet presAssocID="{A9ECD06A-9C05-4CE3-B982-BAA62C68BE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BDEFB15-3EC8-4B75-8B5B-31AF12364604}" type="pres">
      <dgm:prSet presAssocID="{5B0DCBA7-0CA7-491A-A639-C3C93A73AE42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89E7A5-BFFA-4C7D-BAD1-48AAA50E277F}" type="pres">
      <dgm:prSet presAssocID="{E90E224C-0252-45FA-B6CB-862296FF22D8}" presName="space" presStyleCnt="0"/>
      <dgm:spPr/>
    </dgm:pt>
    <dgm:pt modelId="{6DF49C21-CEC5-4EC3-BC4F-08F39101FAD1}" type="pres">
      <dgm:prSet presAssocID="{E370A1DE-67BE-47F0-B5BF-EB8867F4A1F8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4D31B5-4FFB-4BCF-BF0D-93E2E50D55D8}" type="pres">
      <dgm:prSet presAssocID="{C0BFEBD7-CDBA-48F2-B21C-84496DA2BB0F}" presName="space" presStyleCnt="0"/>
      <dgm:spPr/>
    </dgm:pt>
    <dgm:pt modelId="{5618A912-C531-4CF4-97C7-72F52CCD5B2F}" type="pres">
      <dgm:prSet presAssocID="{1782E94C-068F-49C1-8917-BE46DAB0C2A0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18289C-D0C9-4B34-9234-876182C92B3D}" type="pres">
      <dgm:prSet presAssocID="{3E86D66C-5991-44CC-93D7-058F8F405B6B}" presName="space" presStyleCnt="0"/>
      <dgm:spPr/>
    </dgm:pt>
    <dgm:pt modelId="{9CB0EBF2-FF4A-4FA6-B42A-47C5B5161426}" type="pres">
      <dgm:prSet presAssocID="{441F7616-90DF-47C0-A7DD-EE144CA458CE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8573A7-8B8D-4741-8C5D-417D56849D9C}" type="pres">
      <dgm:prSet presAssocID="{975D3C6F-FB28-41A6-9717-0BA3329F8832}" presName="space" presStyleCnt="0"/>
      <dgm:spPr/>
    </dgm:pt>
    <dgm:pt modelId="{F6F511D1-8AE6-4584-977A-D3EA384DD825}" type="pres">
      <dgm:prSet presAssocID="{00637BA8-8A70-4FC5-B3EB-6818345B3F8D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482BCA-B6E0-4170-88A9-B663E74D7E55}" type="pres">
      <dgm:prSet presAssocID="{1D55A3BE-CD7A-4974-9A40-73346078B908}" presName="space" presStyleCnt="0"/>
      <dgm:spPr/>
    </dgm:pt>
    <dgm:pt modelId="{FAFEC572-1D0A-49FF-9503-018837A35F2F}" type="pres">
      <dgm:prSet presAssocID="{15E12FE8-B2BA-4052-891B-936AA8D90FF2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64EAB1-72BB-4104-AB2E-A5E62EE61EAA}" type="presOf" srcId="{E370A1DE-67BE-47F0-B5BF-EB8867F4A1F8}" destId="{6DF49C21-CEC5-4EC3-BC4F-08F39101FAD1}" srcOrd="0" destOrd="0" presId="urn:microsoft.com/office/officeart/2005/8/layout/venn3"/>
    <dgm:cxn modelId="{7C27C016-A87D-4185-95D9-9E8C4BDA3BED}" srcId="{A9ECD06A-9C05-4CE3-B982-BAA62C68BEC5}" destId="{5B0DCBA7-0CA7-491A-A639-C3C93A73AE42}" srcOrd="0" destOrd="0" parTransId="{4F79AD54-3B11-4524-9CAA-D371AAF8990B}" sibTransId="{E90E224C-0252-45FA-B6CB-862296FF22D8}"/>
    <dgm:cxn modelId="{38E4F7FE-6439-4441-8925-3E2E80A074E2}" type="presOf" srcId="{A9ECD06A-9C05-4CE3-B982-BAA62C68BEC5}" destId="{8574BFA3-80D9-4F2D-8638-A9E3AAA64204}" srcOrd="0" destOrd="0" presId="urn:microsoft.com/office/officeart/2005/8/layout/venn3"/>
    <dgm:cxn modelId="{A7B71998-7B1F-4CD2-8A55-33356256E858}" type="presOf" srcId="{00637BA8-8A70-4FC5-B3EB-6818345B3F8D}" destId="{F6F511D1-8AE6-4584-977A-D3EA384DD825}" srcOrd="0" destOrd="0" presId="urn:microsoft.com/office/officeart/2005/8/layout/venn3"/>
    <dgm:cxn modelId="{295EF16D-F01A-4FF9-9694-8991A3D055E2}" type="presOf" srcId="{441F7616-90DF-47C0-A7DD-EE144CA458CE}" destId="{9CB0EBF2-FF4A-4FA6-B42A-47C5B5161426}" srcOrd="0" destOrd="0" presId="urn:microsoft.com/office/officeart/2005/8/layout/venn3"/>
    <dgm:cxn modelId="{4B2C60CE-C38E-4A7A-AE13-4F532AC88CE8}" type="presOf" srcId="{1782E94C-068F-49C1-8917-BE46DAB0C2A0}" destId="{5618A912-C531-4CF4-97C7-72F52CCD5B2F}" srcOrd="0" destOrd="0" presId="urn:microsoft.com/office/officeart/2005/8/layout/venn3"/>
    <dgm:cxn modelId="{3FCCF446-4E69-42B6-B45D-3C6735782E9C}" type="presOf" srcId="{15E12FE8-B2BA-4052-891B-936AA8D90FF2}" destId="{FAFEC572-1D0A-49FF-9503-018837A35F2F}" srcOrd="0" destOrd="0" presId="urn:microsoft.com/office/officeart/2005/8/layout/venn3"/>
    <dgm:cxn modelId="{2C2357C3-BB14-4DAD-B0F6-0331D9DE45FE}" srcId="{A9ECD06A-9C05-4CE3-B982-BAA62C68BEC5}" destId="{1782E94C-068F-49C1-8917-BE46DAB0C2A0}" srcOrd="2" destOrd="0" parTransId="{60BC9AC6-1FAF-4E09-A98A-9C089DF7DA7A}" sibTransId="{3E86D66C-5991-44CC-93D7-058F8F405B6B}"/>
    <dgm:cxn modelId="{FA8FFA3E-C67B-4D30-A54B-E4D041011580}" srcId="{A9ECD06A-9C05-4CE3-B982-BAA62C68BEC5}" destId="{00637BA8-8A70-4FC5-B3EB-6818345B3F8D}" srcOrd="4" destOrd="0" parTransId="{E78FD7BA-0835-49FA-B93D-A23D01FAB4B0}" sibTransId="{1D55A3BE-CD7A-4974-9A40-73346078B908}"/>
    <dgm:cxn modelId="{69BFE8B6-18E9-496C-88C4-4B26C00840EB}" srcId="{A9ECD06A-9C05-4CE3-B982-BAA62C68BEC5}" destId="{E370A1DE-67BE-47F0-B5BF-EB8867F4A1F8}" srcOrd="1" destOrd="0" parTransId="{CD7C09E5-A75D-486D-B97A-80C717137540}" sibTransId="{C0BFEBD7-CDBA-48F2-B21C-84496DA2BB0F}"/>
    <dgm:cxn modelId="{C19B922D-1622-4827-BD92-1B391A46065B}" type="presOf" srcId="{5B0DCBA7-0CA7-491A-A639-C3C93A73AE42}" destId="{0BDEFB15-3EC8-4B75-8B5B-31AF12364604}" srcOrd="0" destOrd="0" presId="urn:microsoft.com/office/officeart/2005/8/layout/venn3"/>
    <dgm:cxn modelId="{B6C40F87-3474-4049-A5EC-3D87AA9E5606}" srcId="{A9ECD06A-9C05-4CE3-B982-BAA62C68BEC5}" destId="{15E12FE8-B2BA-4052-891B-936AA8D90FF2}" srcOrd="5" destOrd="0" parTransId="{9C04571B-A637-4236-9622-73E24C3EA20D}" sibTransId="{A04382E8-6CB2-4767-BA4C-4D2A47397059}"/>
    <dgm:cxn modelId="{79AC54E3-54C5-4AFB-9A9E-B947CAECB883}" srcId="{A9ECD06A-9C05-4CE3-B982-BAA62C68BEC5}" destId="{441F7616-90DF-47C0-A7DD-EE144CA458CE}" srcOrd="3" destOrd="0" parTransId="{4849DE96-F584-4D8C-BC31-D66533E5168E}" sibTransId="{975D3C6F-FB28-41A6-9717-0BA3329F8832}"/>
    <dgm:cxn modelId="{B8BDED27-85E3-4DAC-82CE-170447FA73A6}" type="presParOf" srcId="{8574BFA3-80D9-4F2D-8638-A9E3AAA64204}" destId="{0BDEFB15-3EC8-4B75-8B5B-31AF12364604}" srcOrd="0" destOrd="0" presId="urn:microsoft.com/office/officeart/2005/8/layout/venn3"/>
    <dgm:cxn modelId="{0DAD935C-FEEA-4945-BA0C-1461D9D5091F}" type="presParOf" srcId="{8574BFA3-80D9-4F2D-8638-A9E3AAA64204}" destId="{8889E7A5-BFFA-4C7D-BAD1-48AAA50E277F}" srcOrd="1" destOrd="0" presId="urn:microsoft.com/office/officeart/2005/8/layout/venn3"/>
    <dgm:cxn modelId="{E89AFFAC-446F-42D0-8E8A-61960432DF36}" type="presParOf" srcId="{8574BFA3-80D9-4F2D-8638-A9E3AAA64204}" destId="{6DF49C21-CEC5-4EC3-BC4F-08F39101FAD1}" srcOrd="2" destOrd="0" presId="urn:microsoft.com/office/officeart/2005/8/layout/venn3"/>
    <dgm:cxn modelId="{812CFAF5-88AE-4E75-BEC9-88B3F4299300}" type="presParOf" srcId="{8574BFA3-80D9-4F2D-8638-A9E3AAA64204}" destId="{654D31B5-4FFB-4BCF-BF0D-93E2E50D55D8}" srcOrd="3" destOrd="0" presId="urn:microsoft.com/office/officeart/2005/8/layout/venn3"/>
    <dgm:cxn modelId="{637D9D08-227F-476D-A4AA-C9DF538E6A36}" type="presParOf" srcId="{8574BFA3-80D9-4F2D-8638-A9E3AAA64204}" destId="{5618A912-C531-4CF4-97C7-72F52CCD5B2F}" srcOrd="4" destOrd="0" presId="urn:microsoft.com/office/officeart/2005/8/layout/venn3"/>
    <dgm:cxn modelId="{17F72B7E-F0A1-4867-8D46-5B5147402B8B}" type="presParOf" srcId="{8574BFA3-80D9-4F2D-8638-A9E3AAA64204}" destId="{3E18289C-D0C9-4B34-9234-876182C92B3D}" srcOrd="5" destOrd="0" presId="urn:microsoft.com/office/officeart/2005/8/layout/venn3"/>
    <dgm:cxn modelId="{28800340-CE3F-4503-A0C5-0FC00AFC5F7F}" type="presParOf" srcId="{8574BFA3-80D9-4F2D-8638-A9E3AAA64204}" destId="{9CB0EBF2-FF4A-4FA6-B42A-47C5B5161426}" srcOrd="6" destOrd="0" presId="urn:microsoft.com/office/officeart/2005/8/layout/venn3"/>
    <dgm:cxn modelId="{07D0CDC4-A2A1-4125-9FED-E8F0FE933C21}" type="presParOf" srcId="{8574BFA3-80D9-4F2D-8638-A9E3AAA64204}" destId="{428573A7-8B8D-4741-8C5D-417D56849D9C}" srcOrd="7" destOrd="0" presId="urn:microsoft.com/office/officeart/2005/8/layout/venn3"/>
    <dgm:cxn modelId="{103C9EA1-8F4C-4F31-8BAB-7DBB5C0870CE}" type="presParOf" srcId="{8574BFA3-80D9-4F2D-8638-A9E3AAA64204}" destId="{F6F511D1-8AE6-4584-977A-D3EA384DD825}" srcOrd="8" destOrd="0" presId="urn:microsoft.com/office/officeart/2005/8/layout/venn3"/>
    <dgm:cxn modelId="{B17C3934-0ABC-4953-9C2F-020164C79D55}" type="presParOf" srcId="{8574BFA3-80D9-4F2D-8638-A9E3AAA64204}" destId="{E0482BCA-B6E0-4170-88A9-B663E74D7E55}" srcOrd="9" destOrd="0" presId="urn:microsoft.com/office/officeart/2005/8/layout/venn3"/>
    <dgm:cxn modelId="{C0E6C35A-1339-487F-83E5-32E75B00BD17}" type="presParOf" srcId="{8574BFA3-80D9-4F2D-8638-A9E3AAA64204}" destId="{FAFEC572-1D0A-49FF-9503-018837A35F2F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9B46D4-DEFB-473D-AEA3-0F0B044C5DCB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5F470A-A543-45D1-B501-694C2459F77E}">
      <dgm:prSet phldrT="[Texto]" custT="1"/>
      <dgm:spPr/>
      <dgm:t>
        <a:bodyPr lIns="0" tIns="0" rIns="0" bIns="0"/>
        <a:lstStyle/>
        <a:p>
          <a:r>
            <a:rPr lang="es-CO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Ejes, ámbitos de responsabilidad y estrategias requeridas para fortalecer los programas de formación de los profesores y reducir sus desigualdades</a:t>
          </a:r>
          <a:endParaRPr lang="es-ES" sz="10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C47ADD-DC49-49EF-A8AB-EE67E9744268}" type="parTrans" cxnId="{2F2983E2-56BC-48A1-923C-338FD5894E76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4BD7C7-21E3-41E2-9177-ED8BDB0E0CF9}" type="sibTrans" cxnId="{2F2983E2-56BC-48A1-923C-338FD5894E76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887D9B-90E3-4E02-B4FF-92ED3DB3EB29}">
      <dgm:prSet phldrT="[Texto]" custT="1"/>
      <dgm:spPr/>
      <dgm:t>
        <a:bodyPr lIns="0" tIns="0" rIns="0" bIns="0"/>
        <a:lstStyle/>
        <a:p>
          <a:r>
            <a:rPr lang="es-CO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1. Potenciar la formación de los profesores</a:t>
          </a:r>
          <a:endParaRPr lang="es-ES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303F23-DBAA-4BC1-B824-41CD151E9A0E}" type="parTrans" cxnId="{672C5F93-D2C9-4DC1-ABAB-4207D1E116BB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E2F95C-F9B4-4636-A7E9-2EDC653A8614}" type="sibTrans" cxnId="{672C5F93-D2C9-4DC1-ABAB-4207D1E116BB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C27952-A26B-4E0E-8512-734E56F07DD3}">
      <dgm:prSet phldrT="[Texto]" custT="1"/>
      <dgm:spPr/>
      <dgm:t>
        <a:bodyPr lIns="0" tIns="0" rIns="0" bIns="0"/>
        <a:lstStyle/>
        <a:p>
          <a:r>
            <a:rPr lang="es-CO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2. Disminuir las desigualdades de calidad que enfrentan </a:t>
          </a:r>
          <a:r>
            <a:rPr lang="es-E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 programas de licenciatura</a:t>
          </a:r>
        </a:p>
      </dgm:t>
    </dgm:pt>
    <dgm:pt modelId="{97B540A5-193F-4E09-9CBB-AD10D0A5123A}" type="parTrans" cxnId="{79245546-F514-4E0D-8F7B-7FAA2EA817B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3BC4FE-1DD7-4F8C-8B6E-994FC82A64B3}" type="sibTrans" cxnId="{79245546-F514-4E0D-8F7B-7FAA2EA817B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52D91-E256-4697-8661-D22F8B589FD0}">
      <dgm:prSet phldrT="[Texto]" custT="1"/>
      <dgm:spPr/>
      <dgm:t>
        <a:bodyPr lIns="0" tIns="0" rIns="0" bIns="0"/>
        <a:lstStyle/>
        <a:p>
          <a:r>
            <a:rPr lang="es-CO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3. Redimensionar el Sistema de Aseguramiento de la Calidad</a:t>
          </a:r>
          <a:endParaRPr lang="es-ES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A4CC40-997A-4284-A636-DAC315A6ACA6}" type="parTrans" cxnId="{9A58A946-AF20-4098-A68E-56F947F03C1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184E30-18D3-4288-99C5-4ACB03D353A5}" type="sibTrans" cxnId="{9A58A946-AF20-4098-A68E-56F947F03C1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2C720F-819B-4785-9902-90AA9D5DCBEE}" type="pres">
      <dgm:prSet presAssocID="{B59B46D4-DEFB-473D-AEA3-0F0B044C5D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F348AC-4679-44F4-95A3-C90E8DA4538C}" type="pres">
      <dgm:prSet presAssocID="{445F470A-A543-45D1-B501-694C2459F77E}" presName="centerShape" presStyleLbl="node0" presStyleIdx="0" presStyleCnt="1"/>
      <dgm:spPr/>
      <dgm:t>
        <a:bodyPr/>
        <a:lstStyle/>
        <a:p>
          <a:endParaRPr lang="es-ES"/>
        </a:p>
      </dgm:t>
    </dgm:pt>
    <dgm:pt modelId="{8D7F14E9-1261-4436-86F3-A7AF8509B5C6}" type="pres">
      <dgm:prSet presAssocID="{52887D9B-90E3-4E02-B4FF-92ED3DB3EB29}" presName="node" presStyleLbl="node1" presStyleIdx="0" presStyleCnt="3" custScaleX="120512" custScaleY="1205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1055CC-A101-4328-9BD9-D92C9861D434}" type="pres">
      <dgm:prSet presAssocID="{52887D9B-90E3-4E02-B4FF-92ED3DB3EB29}" presName="dummy" presStyleCnt="0"/>
      <dgm:spPr/>
    </dgm:pt>
    <dgm:pt modelId="{D0554D66-356F-47A1-9AD7-E1ACF3349DF7}" type="pres">
      <dgm:prSet presAssocID="{0DE2F95C-F9B4-4636-A7E9-2EDC653A8614}" presName="sibTrans" presStyleLbl="sibTrans2D1" presStyleIdx="0" presStyleCnt="3"/>
      <dgm:spPr/>
      <dgm:t>
        <a:bodyPr/>
        <a:lstStyle/>
        <a:p>
          <a:endParaRPr lang="es-ES"/>
        </a:p>
      </dgm:t>
    </dgm:pt>
    <dgm:pt modelId="{22D48EA3-8DD6-41B9-ADF0-24C12F808A00}" type="pres">
      <dgm:prSet presAssocID="{56C27952-A26B-4E0E-8512-734E56F07DD3}" presName="node" presStyleLbl="node1" presStyleIdx="1" presStyleCnt="3" custScaleX="120512" custScaleY="1205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5F9A93-FE83-4618-8B0A-8A93EFA424D9}" type="pres">
      <dgm:prSet presAssocID="{56C27952-A26B-4E0E-8512-734E56F07DD3}" presName="dummy" presStyleCnt="0"/>
      <dgm:spPr/>
    </dgm:pt>
    <dgm:pt modelId="{C9FAD239-791E-4775-BC39-A841D4AAF6CF}" type="pres">
      <dgm:prSet presAssocID="{F73BC4FE-1DD7-4F8C-8B6E-994FC82A64B3}" presName="sibTrans" presStyleLbl="sibTrans2D1" presStyleIdx="1" presStyleCnt="3"/>
      <dgm:spPr/>
      <dgm:t>
        <a:bodyPr/>
        <a:lstStyle/>
        <a:p>
          <a:endParaRPr lang="es-ES"/>
        </a:p>
      </dgm:t>
    </dgm:pt>
    <dgm:pt modelId="{1C298842-0286-4792-A765-0EAFDC037EF6}" type="pres">
      <dgm:prSet presAssocID="{A3952D91-E256-4697-8661-D22F8B589FD0}" presName="node" presStyleLbl="node1" presStyleIdx="2" presStyleCnt="3" custScaleX="120512" custScaleY="1205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13AABA-0BF7-43FC-89F3-130338F24DB4}" type="pres">
      <dgm:prSet presAssocID="{A3952D91-E256-4697-8661-D22F8B589FD0}" presName="dummy" presStyleCnt="0"/>
      <dgm:spPr/>
    </dgm:pt>
    <dgm:pt modelId="{C4657437-838B-4CA4-8063-AFD28AB8A9AA}" type="pres">
      <dgm:prSet presAssocID="{2C184E30-18D3-4288-99C5-4ACB03D353A5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8185D213-F74D-477A-B7E9-296A076BB5BD}" type="presOf" srcId="{2C184E30-18D3-4288-99C5-4ACB03D353A5}" destId="{C4657437-838B-4CA4-8063-AFD28AB8A9AA}" srcOrd="0" destOrd="0" presId="urn:microsoft.com/office/officeart/2005/8/layout/radial6"/>
    <dgm:cxn modelId="{47206B37-901A-4837-A38A-97B2EB4B5B40}" type="presOf" srcId="{B59B46D4-DEFB-473D-AEA3-0F0B044C5DCB}" destId="{1C2C720F-819B-4785-9902-90AA9D5DCBEE}" srcOrd="0" destOrd="0" presId="urn:microsoft.com/office/officeart/2005/8/layout/radial6"/>
    <dgm:cxn modelId="{0DCD9A44-76CA-4060-B56E-818278D454D5}" type="presOf" srcId="{56C27952-A26B-4E0E-8512-734E56F07DD3}" destId="{22D48EA3-8DD6-41B9-ADF0-24C12F808A00}" srcOrd="0" destOrd="0" presId="urn:microsoft.com/office/officeart/2005/8/layout/radial6"/>
    <dgm:cxn modelId="{2F2983E2-56BC-48A1-923C-338FD5894E76}" srcId="{B59B46D4-DEFB-473D-AEA3-0F0B044C5DCB}" destId="{445F470A-A543-45D1-B501-694C2459F77E}" srcOrd="0" destOrd="0" parTransId="{4FC47ADD-DC49-49EF-A8AB-EE67E9744268}" sibTransId="{F74BD7C7-21E3-41E2-9177-ED8BDB0E0CF9}"/>
    <dgm:cxn modelId="{E2E9113D-50F3-4D90-93C7-EEA146340DD9}" type="presOf" srcId="{445F470A-A543-45D1-B501-694C2459F77E}" destId="{FBF348AC-4679-44F4-95A3-C90E8DA4538C}" srcOrd="0" destOrd="0" presId="urn:microsoft.com/office/officeart/2005/8/layout/radial6"/>
    <dgm:cxn modelId="{9A58A946-AF20-4098-A68E-56F947F03C1A}" srcId="{445F470A-A543-45D1-B501-694C2459F77E}" destId="{A3952D91-E256-4697-8661-D22F8B589FD0}" srcOrd="2" destOrd="0" parTransId="{0BA4CC40-997A-4284-A636-DAC315A6ACA6}" sibTransId="{2C184E30-18D3-4288-99C5-4ACB03D353A5}"/>
    <dgm:cxn modelId="{B81EF739-5EF3-44AF-8521-7922F925E54D}" type="presOf" srcId="{F73BC4FE-1DD7-4F8C-8B6E-994FC82A64B3}" destId="{C9FAD239-791E-4775-BC39-A841D4AAF6CF}" srcOrd="0" destOrd="0" presId="urn:microsoft.com/office/officeart/2005/8/layout/radial6"/>
    <dgm:cxn modelId="{986F403A-BFB1-41DA-9AD3-BC80AA17D7F9}" type="presOf" srcId="{A3952D91-E256-4697-8661-D22F8B589FD0}" destId="{1C298842-0286-4792-A765-0EAFDC037EF6}" srcOrd="0" destOrd="0" presId="urn:microsoft.com/office/officeart/2005/8/layout/radial6"/>
    <dgm:cxn modelId="{79245546-F514-4E0D-8F7B-7FAA2EA817BD}" srcId="{445F470A-A543-45D1-B501-694C2459F77E}" destId="{56C27952-A26B-4E0E-8512-734E56F07DD3}" srcOrd="1" destOrd="0" parTransId="{97B540A5-193F-4E09-9CBB-AD10D0A5123A}" sibTransId="{F73BC4FE-1DD7-4F8C-8B6E-994FC82A64B3}"/>
    <dgm:cxn modelId="{BCE5C41E-21CC-42E1-A968-B5D7EE17E8B1}" type="presOf" srcId="{0DE2F95C-F9B4-4636-A7E9-2EDC653A8614}" destId="{D0554D66-356F-47A1-9AD7-E1ACF3349DF7}" srcOrd="0" destOrd="0" presId="urn:microsoft.com/office/officeart/2005/8/layout/radial6"/>
    <dgm:cxn modelId="{672C5F93-D2C9-4DC1-ABAB-4207D1E116BB}" srcId="{445F470A-A543-45D1-B501-694C2459F77E}" destId="{52887D9B-90E3-4E02-B4FF-92ED3DB3EB29}" srcOrd="0" destOrd="0" parTransId="{54303F23-DBAA-4BC1-B824-41CD151E9A0E}" sibTransId="{0DE2F95C-F9B4-4636-A7E9-2EDC653A8614}"/>
    <dgm:cxn modelId="{FED9708B-6739-4957-BB04-2BDBE2679A91}" type="presOf" srcId="{52887D9B-90E3-4E02-B4FF-92ED3DB3EB29}" destId="{8D7F14E9-1261-4436-86F3-A7AF8509B5C6}" srcOrd="0" destOrd="0" presId="urn:microsoft.com/office/officeart/2005/8/layout/radial6"/>
    <dgm:cxn modelId="{677ABA54-5D4B-453A-BCA7-D6FADE423496}" type="presParOf" srcId="{1C2C720F-819B-4785-9902-90AA9D5DCBEE}" destId="{FBF348AC-4679-44F4-95A3-C90E8DA4538C}" srcOrd="0" destOrd="0" presId="urn:microsoft.com/office/officeart/2005/8/layout/radial6"/>
    <dgm:cxn modelId="{2524D5DB-601B-4CC6-AB14-2EA361578E96}" type="presParOf" srcId="{1C2C720F-819B-4785-9902-90AA9D5DCBEE}" destId="{8D7F14E9-1261-4436-86F3-A7AF8509B5C6}" srcOrd="1" destOrd="0" presId="urn:microsoft.com/office/officeart/2005/8/layout/radial6"/>
    <dgm:cxn modelId="{0EA6F8C5-3EC8-4305-B184-A4459E45BAC7}" type="presParOf" srcId="{1C2C720F-819B-4785-9902-90AA9D5DCBEE}" destId="{C61055CC-A101-4328-9BD9-D92C9861D434}" srcOrd="2" destOrd="0" presId="urn:microsoft.com/office/officeart/2005/8/layout/radial6"/>
    <dgm:cxn modelId="{66DFCB75-AD0D-4EC6-8DD5-8EB6CD116ED7}" type="presParOf" srcId="{1C2C720F-819B-4785-9902-90AA9D5DCBEE}" destId="{D0554D66-356F-47A1-9AD7-E1ACF3349DF7}" srcOrd="3" destOrd="0" presId="urn:microsoft.com/office/officeart/2005/8/layout/radial6"/>
    <dgm:cxn modelId="{C611153B-17D6-455B-86A6-C7DD50A0C281}" type="presParOf" srcId="{1C2C720F-819B-4785-9902-90AA9D5DCBEE}" destId="{22D48EA3-8DD6-41B9-ADF0-24C12F808A00}" srcOrd="4" destOrd="0" presId="urn:microsoft.com/office/officeart/2005/8/layout/radial6"/>
    <dgm:cxn modelId="{828113F2-19B1-4F7A-978E-6698966E92C9}" type="presParOf" srcId="{1C2C720F-819B-4785-9902-90AA9D5DCBEE}" destId="{175F9A93-FE83-4618-8B0A-8A93EFA424D9}" srcOrd="5" destOrd="0" presId="urn:microsoft.com/office/officeart/2005/8/layout/radial6"/>
    <dgm:cxn modelId="{5AD66BA0-5346-45FE-A922-FD7880A985A6}" type="presParOf" srcId="{1C2C720F-819B-4785-9902-90AA9D5DCBEE}" destId="{C9FAD239-791E-4775-BC39-A841D4AAF6CF}" srcOrd="6" destOrd="0" presId="urn:microsoft.com/office/officeart/2005/8/layout/radial6"/>
    <dgm:cxn modelId="{77965879-6FA3-4DD9-AC4F-0B87535BE58F}" type="presParOf" srcId="{1C2C720F-819B-4785-9902-90AA9D5DCBEE}" destId="{1C298842-0286-4792-A765-0EAFDC037EF6}" srcOrd="7" destOrd="0" presId="urn:microsoft.com/office/officeart/2005/8/layout/radial6"/>
    <dgm:cxn modelId="{7735903C-0D9A-4CE7-970D-E6416AA4E0E9}" type="presParOf" srcId="{1C2C720F-819B-4785-9902-90AA9D5DCBEE}" destId="{E113AABA-0BF7-43FC-89F3-130338F24DB4}" srcOrd="8" destOrd="0" presId="urn:microsoft.com/office/officeart/2005/8/layout/radial6"/>
    <dgm:cxn modelId="{E3C113AA-AE46-4A19-861E-51FBB1819C58}" type="presParOf" srcId="{1C2C720F-819B-4785-9902-90AA9D5DCBEE}" destId="{C4657437-838B-4CA4-8063-AFD28AB8A9A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729330-B77F-4230-8DB8-8C9A43147F0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1B664D6-4F8F-42EE-AF87-BEC02939E84B}">
      <dgm:prSet phldrT="[Texto]"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MIDE (Modelo de indicadores del desempeño de la educación) en el grupo de universidades especializadas en el año 2017.</a:t>
          </a:r>
        </a:p>
      </dgm:t>
    </dgm:pt>
    <dgm:pt modelId="{9615B084-0CCB-4671-801B-FE75F7505DA3}" type="parTrans" cxnId="{B6F3A7F8-AEF5-400D-B775-42C390E0B446}">
      <dgm:prSet/>
      <dgm:spPr/>
      <dgm:t>
        <a:bodyPr/>
        <a:lstStyle/>
        <a:p>
          <a:endParaRPr lang="es-ES"/>
        </a:p>
      </dgm:t>
    </dgm:pt>
    <dgm:pt modelId="{C43E8911-5972-4C4E-9561-A576D82896F3}" type="sibTrans" cxnId="{B6F3A7F8-AEF5-400D-B775-42C390E0B446}">
      <dgm:prSet/>
      <dgm:spPr/>
      <dgm:t>
        <a:bodyPr/>
        <a:lstStyle/>
        <a:p>
          <a:endParaRPr lang="es-ES"/>
        </a:p>
      </dgm:t>
    </dgm:pt>
    <dgm:pt modelId="{121E1A00-CF09-4D66-837F-07CFA6928493}">
      <dgm:prSet phldrT="[Texto]"/>
      <dgm:spPr/>
      <dgm:t>
        <a:bodyPr/>
        <a:lstStyle/>
        <a:p>
          <a:pPr algn="just"/>
          <a:r>
            <a:rPr lang="es-CO" dirty="0"/>
            <a:t>Segundo lugar en el componente de Investigación.</a:t>
          </a:r>
          <a:endParaRPr lang="es-ES" dirty="0"/>
        </a:p>
      </dgm:t>
    </dgm:pt>
    <dgm:pt modelId="{0D1DB83C-F18C-42E3-83C0-4D8C835E5CCF}" type="parTrans" cxnId="{2BADB206-028D-4192-B2C3-905993E9E9FC}">
      <dgm:prSet/>
      <dgm:spPr/>
      <dgm:t>
        <a:bodyPr/>
        <a:lstStyle/>
        <a:p>
          <a:endParaRPr lang="es-ES"/>
        </a:p>
      </dgm:t>
    </dgm:pt>
    <dgm:pt modelId="{146707BE-112E-42FF-B2A1-4E2EF8D3221B}" type="sibTrans" cxnId="{2BADB206-028D-4192-B2C3-905993E9E9FC}">
      <dgm:prSet/>
      <dgm:spPr/>
      <dgm:t>
        <a:bodyPr/>
        <a:lstStyle/>
        <a:p>
          <a:endParaRPr lang="es-ES"/>
        </a:p>
      </dgm:t>
    </dgm:pt>
    <dgm:pt modelId="{55B860A8-8D84-4E32-BFEE-498C1D671D50}">
      <dgm:prSet phldrT="[Texto]"/>
      <dgm:spPr/>
      <dgm:t>
        <a:bodyPr/>
        <a:lstStyle/>
        <a:p>
          <a:pPr algn="just"/>
          <a:r>
            <a:rPr lang="es-CO" dirty="0"/>
            <a:t>Tercera en el componente de Docencia.</a:t>
          </a:r>
          <a:endParaRPr lang="es-ES" dirty="0"/>
        </a:p>
      </dgm:t>
    </dgm:pt>
    <dgm:pt modelId="{3C8A8A08-8F16-4AC9-A9CD-55D60EB49382}" type="parTrans" cxnId="{9EA9CB65-82A6-4415-BCED-EE60D747EACC}">
      <dgm:prSet/>
      <dgm:spPr/>
      <dgm:t>
        <a:bodyPr/>
        <a:lstStyle/>
        <a:p>
          <a:endParaRPr lang="es-ES"/>
        </a:p>
      </dgm:t>
    </dgm:pt>
    <dgm:pt modelId="{6129FE87-62E1-4E10-BD0A-F21CE0AB2A9B}" type="sibTrans" cxnId="{9EA9CB65-82A6-4415-BCED-EE60D747EACC}">
      <dgm:prSet/>
      <dgm:spPr/>
      <dgm:t>
        <a:bodyPr/>
        <a:lstStyle/>
        <a:p>
          <a:endParaRPr lang="es-ES"/>
        </a:p>
      </dgm:t>
    </dgm:pt>
    <dgm:pt modelId="{78C94140-7CF7-4147-8223-349D5C96A81F}">
      <dgm:prSet phldrT="[Texto]"/>
      <dgm:spPr/>
      <dgm:t>
        <a:bodyPr/>
        <a:lstStyle/>
        <a:p>
          <a:pPr algn="just"/>
          <a:r>
            <a:rPr lang="es-CO" dirty="0"/>
            <a:t>Quinta en el componente de Entorno.</a:t>
          </a:r>
          <a:endParaRPr lang="es-ES" dirty="0"/>
        </a:p>
      </dgm:t>
    </dgm:pt>
    <dgm:pt modelId="{4636DB8A-01EE-4CD6-AE89-736B61AB57FF}" type="parTrans" cxnId="{5D3551FF-A0E9-4FBB-A174-62232E9A2DF3}">
      <dgm:prSet/>
      <dgm:spPr/>
      <dgm:t>
        <a:bodyPr/>
        <a:lstStyle/>
        <a:p>
          <a:endParaRPr lang="es-ES"/>
        </a:p>
      </dgm:t>
    </dgm:pt>
    <dgm:pt modelId="{C611DA21-B159-4034-B876-1CBBA9BFA48F}" type="sibTrans" cxnId="{5D3551FF-A0E9-4FBB-A174-62232E9A2DF3}">
      <dgm:prSet/>
      <dgm:spPr/>
      <dgm:t>
        <a:bodyPr/>
        <a:lstStyle/>
        <a:p>
          <a:endParaRPr lang="es-ES"/>
        </a:p>
      </dgm:t>
    </dgm:pt>
    <dgm:pt modelId="{132A30A0-E46B-46A9-B570-1DBD0E91AA38}" type="pres">
      <dgm:prSet presAssocID="{89729330-B77F-4230-8DB8-8C9A43147F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505BB5-3D4A-474F-9449-3F6A93137377}" type="pres">
      <dgm:prSet presAssocID="{01B664D6-4F8F-42EE-AF87-BEC02939E84B}" presName="linNode" presStyleCnt="0"/>
      <dgm:spPr/>
    </dgm:pt>
    <dgm:pt modelId="{74F0732E-7EE3-4D43-AF05-E7602A18D413}" type="pres">
      <dgm:prSet presAssocID="{01B664D6-4F8F-42EE-AF87-BEC02939E84B}" presName="parentText" presStyleLbl="node1" presStyleIdx="0" presStyleCnt="1" custScaleX="9863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3A1D11-F943-4C4A-9808-A6548E911CBB}" type="pres">
      <dgm:prSet presAssocID="{01B664D6-4F8F-42EE-AF87-BEC02939E84B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A699DA-7665-412E-8EF5-D6265C8F9B49}" type="presOf" srcId="{55B860A8-8D84-4E32-BFEE-498C1D671D50}" destId="{973A1D11-F943-4C4A-9808-A6548E911CBB}" srcOrd="0" destOrd="1" presId="urn:microsoft.com/office/officeart/2005/8/layout/vList5"/>
    <dgm:cxn modelId="{9EA9CB65-82A6-4415-BCED-EE60D747EACC}" srcId="{01B664D6-4F8F-42EE-AF87-BEC02939E84B}" destId="{55B860A8-8D84-4E32-BFEE-498C1D671D50}" srcOrd="1" destOrd="0" parTransId="{3C8A8A08-8F16-4AC9-A9CD-55D60EB49382}" sibTransId="{6129FE87-62E1-4E10-BD0A-F21CE0AB2A9B}"/>
    <dgm:cxn modelId="{7333C4A5-F2D6-411F-B18A-F9B085C26AC7}" type="presOf" srcId="{78C94140-7CF7-4147-8223-349D5C96A81F}" destId="{973A1D11-F943-4C4A-9808-A6548E911CBB}" srcOrd="0" destOrd="2" presId="urn:microsoft.com/office/officeart/2005/8/layout/vList5"/>
    <dgm:cxn modelId="{224DB9B7-8CEB-4E9B-8028-7041F156A487}" type="presOf" srcId="{01B664D6-4F8F-42EE-AF87-BEC02939E84B}" destId="{74F0732E-7EE3-4D43-AF05-E7602A18D413}" srcOrd="0" destOrd="0" presId="urn:microsoft.com/office/officeart/2005/8/layout/vList5"/>
    <dgm:cxn modelId="{2BADB206-028D-4192-B2C3-905993E9E9FC}" srcId="{01B664D6-4F8F-42EE-AF87-BEC02939E84B}" destId="{121E1A00-CF09-4D66-837F-07CFA6928493}" srcOrd="0" destOrd="0" parTransId="{0D1DB83C-F18C-42E3-83C0-4D8C835E5CCF}" sibTransId="{146707BE-112E-42FF-B2A1-4E2EF8D3221B}"/>
    <dgm:cxn modelId="{5D3551FF-A0E9-4FBB-A174-62232E9A2DF3}" srcId="{01B664D6-4F8F-42EE-AF87-BEC02939E84B}" destId="{78C94140-7CF7-4147-8223-349D5C96A81F}" srcOrd="2" destOrd="0" parTransId="{4636DB8A-01EE-4CD6-AE89-736B61AB57FF}" sibTransId="{C611DA21-B159-4034-B876-1CBBA9BFA48F}"/>
    <dgm:cxn modelId="{B6F3A7F8-AEF5-400D-B775-42C390E0B446}" srcId="{89729330-B77F-4230-8DB8-8C9A43147F00}" destId="{01B664D6-4F8F-42EE-AF87-BEC02939E84B}" srcOrd="0" destOrd="0" parTransId="{9615B084-0CCB-4671-801B-FE75F7505DA3}" sibTransId="{C43E8911-5972-4C4E-9561-A576D82896F3}"/>
    <dgm:cxn modelId="{EF2508D8-AF9E-4949-A4D5-D84BA15B42C2}" type="presOf" srcId="{121E1A00-CF09-4D66-837F-07CFA6928493}" destId="{973A1D11-F943-4C4A-9808-A6548E911CBB}" srcOrd="0" destOrd="0" presId="urn:microsoft.com/office/officeart/2005/8/layout/vList5"/>
    <dgm:cxn modelId="{705FF15F-139E-4196-8CD0-391BF7D03D5B}" type="presOf" srcId="{89729330-B77F-4230-8DB8-8C9A43147F00}" destId="{132A30A0-E46B-46A9-B570-1DBD0E91AA38}" srcOrd="0" destOrd="0" presId="urn:microsoft.com/office/officeart/2005/8/layout/vList5"/>
    <dgm:cxn modelId="{5DB731B2-3575-4318-88FB-08850A73CD82}" type="presParOf" srcId="{132A30A0-E46B-46A9-B570-1DBD0E91AA38}" destId="{D1505BB5-3D4A-474F-9449-3F6A93137377}" srcOrd="0" destOrd="0" presId="urn:microsoft.com/office/officeart/2005/8/layout/vList5"/>
    <dgm:cxn modelId="{E5BF9919-8EE9-4A10-9750-EFBF8B364B68}" type="presParOf" srcId="{D1505BB5-3D4A-474F-9449-3F6A93137377}" destId="{74F0732E-7EE3-4D43-AF05-E7602A18D413}" srcOrd="0" destOrd="0" presId="urn:microsoft.com/office/officeart/2005/8/layout/vList5"/>
    <dgm:cxn modelId="{D29F3606-43F0-4267-9CC3-E1836AAF2D50}" type="presParOf" srcId="{D1505BB5-3D4A-474F-9449-3F6A93137377}" destId="{973A1D11-F943-4C4A-9808-A6548E911C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C2A466-98EE-4A0D-BE0A-56F9BA70661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DC0F134E-1705-49FD-87F6-1DDA97ADEF60}" type="pres">
      <dgm:prSet presAssocID="{F8C2A466-98EE-4A0D-BE0A-56F9BA7066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28961095-3FD5-4A63-A377-5542907289AA}" type="presOf" srcId="{F8C2A466-98EE-4A0D-BE0A-56F9BA706610}" destId="{DC0F134E-1705-49FD-87F6-1DDA97ADEF6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8C2A466-98EE-4A0D-BE0A-56F9BA706610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C8F35975-0688-46A5-B556-46A77F74C540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Movimiento por el financiamiento de la Educación Superior Pública ante: MEN, MHCP,  Congreso de la República, Opinión pública.</a:t>
          </a:r>
        </a:p>
      </dgm:t>
    </dgm:pt>
    <dgm:pt modelId="{50E3E3D9-2B46-44E4-8D5B-7EC8D2225293}" type="parTrans" cxnId="{6AB7673D-9E27-4AA0-9CF6-6B035F168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A5CC652-F2A1-41DA-BCEB-D7A207F5DCC8}" type="sibTrans" cxnId="{6AB7673D-9E27-4AA0-9CF6-6B035F168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2A1150-89B7-4D91-B87C-0919560C6C96}">
      <dgm:prSet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Acuerdo entre el Gobierno Nacional y SUE. (Octubre de 2018)</a:t>
          </a:r>
        </a:p>
      </dgm:t>
    </dgm:pt>
    <dgm:pt modelId="{F6297C29-C192-447E-84D8-334DAF12E0D7}" type="parTrans" cxnId="{C428688E-2E78-4D7E-BDC4-C5F69FEBAF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B8552E-41BF-4AB0-B87A-D445FA67A891}" type="sibTrans" cxnId="{C428688E-2E78-4D7E-BDC4-C5F69FEBAF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3DC08B-4A3F-4168-8081-3E7D189EC8BB}">
      <dgm:prSet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Acuerdo entre Movimiento Estudiantil y el Gobierno Nacional. (Diciembre de 2018)</a:t>
          </a:r>
        </a:p>
      </dgm:t>
    </dgm:pt>
    <dgm:pt modelId="{CADDC1B3-99BD-4D9B-8F0F-F57F18355283}" type="parTrans" cxnId="{9D4E03AC-06E3-4487-ACD6-675C8AB0362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73F31C-EBD6-41EB-B719-3196F4BFDF9E}" type="sibTrans" cxnId="{9D4E03AC-06E3-4487-ACD6-675C8AB0362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0F134E-1705-49FD-87F6-1DDA97ADEF60}" type="pres">
      <dgm:prSet presAssocID="{F8C2A466-98EE-4A0D-BE0A-56F9BA7066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5B2A73-49A5-4DE0-8801-A80C9956933B}" type="pres">
      <dgm:prSet presAssocID="{C8F35975-0688-46A5-B556-46A77F74C5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724CBE-D101-43ED-8F76-E278860CF220}" type="pres">
      <dgm:prSet presAssocID="{2A5CC652-F2A1-41DA-BCEB-D7A207F5DCC8}" presName="sibTrans" presStyleLbl="sibTrans2D1" presStyleIdx="0" presStyleCnt="2"/>
      <dgm:spPr/>
      <dgm:t>
        <a:bodyPr/>
        <a:lstStyle/>
        <a:p>
          <a:endParaRPr lang="es-ES"/>
        </a:p>
      </dgm:t>
    </dgm:pt>
    <dgm:pt modelId="{6D4E0E1E-B8B8-42C1-82D4-1178256C7F59}" type="pres">
      <dgm:prSet presAssocID="{2A5CC652-F2A1-41DA-BCEB-D7A207F5DCC8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58827CA9-6343-4787-A303-5F8FAFF4E228}" type="pres">
      <dgm:prSet presAssocID="{162A1150-89B7-4D91-B87C-0919560C6C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F80E0C-BD7F-4D33-8A8D-2525E71BA3A6}" type="pres">
      <dgm:prSet presAssocID="{42B8552E-41BF-4AB0-B87A-D445FA67A891}" presName="sibTrans" presStyleLbl="sibTrans2D1" presStyleIdx="1" presStyleCnt="2"/>
      <dgm:spPr/>
      <dgm:t>
        <a:bodyPr/>
        <a:lstStyle/>
        <a:p>
          <a:endParaRPr lang="es-ES"/>
        </a:p>
      </dgm:t>
    </dgm:pt>
    <dgm:pt modelId="{CC1BBF73-66D2-45D0-A178-C39FA3ECFCB9}" type="pres">
      <dgm:prSet presAssocID="{42B8552E-41BF-4AB0-B87A-D445FA67A891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612FC62D-5207-473F-B7B9-71201A95BBE9}" type="pres">
      <dgm:prSet presAssocID="{583DC08B-4A3F-4168-8081-3E7D189EC8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892382-C542-4438-9BF3-BC42432E0158}" type="presOf" srcId="{42B8552E-41BF-4AB0-B87A-D445FA67A891}" destId="{F8F80E0C-BD7F-4D33-8A8D-2525E71BA3A6}" srcOrd="0" destOrd="0" presId="urn:microsoft.com/office/officeart/2005/8/layout/process1"/>
    <dgm:cxn modelId="{2F552674-F387-4743-A811-D202E8666A02}" type="presOf" srcId="{2A5CC652-F2A1-41DA-BCEB-D7A207F5DCC8}" destId="{6D4E0E1E-B8B8-42C1-82D4-1178256C7F59}" srcOrd="1" destOrd="0" presId="urn:microsoft.com/office/officeart/2005/8/layout/process1"/>
    <dgm:cxn modelId="{6A6D1EDB-3D63-4652-ABB3-45CACE48D66C}" type="presOf" srcId="{2A5CC652-F2A1-41DA-BCEB-D7A207F5DCC8}" destId="{54724CBE-D101-43ED-8F76-E278860CF220}" srcOrd="0" destOrd="0" presId="urn:microsoft.com/office/officeart/2005/8/layout/process1"/>
    <dgm:cxn modelId="{A205C832-FA9E-4F17-B47C-46ACF06A19C8}" type="presOf" srcId="{C8F35975-0688-46A5-B556-46A77F74C540}" destId="{5D5B2A73-49A5-4DE0-8801-A80C9956933B}" srcOrd="0" destOrd="0" presId="urn:microsoft.com/office/officeart/2005/8/layout/process1"/>
    <dgm:cxn modelId="{28961095-3FD5-4A63-A377-5542907289AA}" type="presOf" srcId="{F8C2A466-98EE-4A0D-BE0A-56F9BA706610}" destId="{DC0F134E-1705-49FD-87F6-1DDA97ADEF60}" srcOrd="0" destOrd="0" presId="urn:microsoft.com/office/officeart/2005/8/layout/process1"/>
    <dgm:cxn modelId="{FEE94E1D-D332-4602-947F-489CBD1B2D8B}" type="presOf" srcId="{162A1150-89B7-4D91-B87C-0919560C6C96}" destId="{58827CA9-6343-4787-A303-5F8FAFF4E228}" srcOrd="0" destOrd="0" presId="urn:microsoft.com/office/officeart/2005/8/layout/process1"/>
    <dgm:cxn modelId="{08F23CB9-CEB2-48C5-BA35-2DBFEB897988}" type="presOf" srcId="{42B8552E-41BF-4AB0-B87A-D445FA67A891}" destId="{CC1BBF73-66D2-45D0-A178-C39FA3ECFCB9}" srcOrd="1" destOrd="0" presId="urn:microsoft.com/office/officeart/2005/8/layout/process1"/>
    <dgm:cxn modelId="{6E007BFC-9013-4C42-B389-85999AD3B746}" type="presOf" srcId="{583DC08B-4A3F-4168-8081-3E7D189EC8BB}" destId="{612FC62D-5207-473F-B7B9-71201A95BBE9}" srcOrd="0" destOrd="0" presId="urn:microsoft.com/office/officeart/2005/8/layout/process1"/>
    <dgm:cxn modelId="{C428688E-2E78-4D7E-BDC4-C5F69FEBAF00}" srcId="{F8C2A466-98EE-4A0D-BE0A-56F9BA706610}" destId="{162A1150-89B7-4D91-B87C-0919560C6C96}" srcOrd="1" destOrd="0" parTransId="{F6297C29-C192-447E-84D8-334DAF12E0D7}" sibTransId="{42B8552E-41BF-4AB0-B87A-D445FA67A891}"/>
    <dgm:cxn modelId="{9D4E03AC-06E3-4487-ACD6-675C8AB03629}" srcId="{F8C2A466-98EE-4A0D-BE0A-56F9BA706610}" destId="{583DC08B-4A3F-4168-8081-3E7D189EC8BB}" srcOrd="2" destOrd="0" parTransId="{CADDC1B3-99BD-4D9B-8F0F-F57F18355283}" sibTransId="{C873F31C-EBD6-41EB-B719-3196F4BFDF9E}"/>
    <dgm:cxn modelId="{6AB7673D-9E27-4AA0-9CF6-6B035F168798}" srcId="{F8C2A466-98EE-4A0D-BE0A-56F9BA706610}" destId="{C8F35975-0688-46A5-B556-46A77F74C540}" srcOrd="0" destOrd="0" parTransId="{50E3E3D9-2B46-44E4-8D5B-7EC8D2225293}" sibTransId="{2A5CC652-F2A1-41DA-BCEB-D7A207F5DCC8}"/>
    <dgm:cxn modelId="{FC72A779-7A29-4C90-A37A-8113DDA12BC7}" type="presParOf" srcId="{DC0F134E-1705-49FD-87F6-1DDA97ADEF60}" destId="{5D5B2A73-49A5-4DE0-8801-A80C9956933B}" srcOrd="0" destOrd="0" presId="urn:microsoft.com/office/officeart/2005/8/layout/process1"/>
    <dgm:cxn modelId="{49DAD317-F5AE-478D-AA1D-6DB37FB95E00}" type="presParOf" srcId="{DC0F134E-1705-49FD-87F6-1DDA97ADEF60}" destId="{54724CBE-D101-43ED-8F76-E278860CF220}" srcOrd="1" destOrd="0" presId="urn:microsoft.com/office/officeart/2005/8/layout/process1"/>
    <dgm:cxn modelId="{4AD94DCE-D741-47BE-8B62-7025E58C94AA}" type="presParOf" srcId="{54724CBE-D101-43ED-8F76-E278860CF220}" destId="{6D4E0E1E-B8B8-42C1-82D4-1178256C7F59}" srcOrd="0" destOrd="0" presId="urn:microsoft.com/office/officeart/2005/8/layout/process1"/>
    <dgm:cxn modelId="{4CE5A639-3107-4140-9015-F1BE0D907289}" type="presParOf" srcId="{DC0F134E-1705-49FD-87F6-1DDA97ADEF60}" destId="{58827CA9-6343-4787-A303-5F8FAFF4E228}" srcOrd="2" destOrd="0" presId="urn:microsoft.com/office/officeart/2005/8/layout/process1"/>
    <dgm:cxn modelId="{0B1E47E2-3D08-4A0C-A5D1-BCD0A889AB9E}" type="presParOf" srcId="{DC0F134E-1705-49FD-87F6-1DDA97ADEF60}" destId="{F8F80E0C-BD7F-4D33-8A8D-2525E71BA3A6}" srcOrd="3" destOrd="0" presId="urn:microsoft.com/office/officeart/2005/8/layout/process1"/>
    <dgm:cxn modelId="{DFE7F100-9963-4BE6-99A2-1FFDAC28FFF8}" type="presParOf" srcId="{F8F80E0C-BD7F-4D33-8A8D-2525E71BA3A6}" destId="{CC1BBF73-66D2-45D0-A178-C39FA3ECFCB9}" srcOrd="0" destOrd="0" presId="urn:microsoft.com/office/officeart/2005/8/layout/process1"/>
    <dgm:cxn modelId="{CFFDDE1B-0F0C-48C9-A395-F86524EADE79}" type="presParOf" srcId="{DC0F134E-1705-49FD-87F6-1DDA97ADEF60}" destId="{612FC62D-5207-473F-B7B9-71201A95BBE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8C2A466-98EE-4A0D-BE0A-56F9BA70661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0FFA26AE-4270-44F4-B937-665A57A0ABC6}">
      <dgm:prSet/>
      <dgm:spPr/>
      <dgm:t>
        <a:bodyPr/>
        <a:lstStyle/>
        <a:p>
          <a:r>
            <a:rPr lang="es-CO">
              <a:solidFill>
                <a:schemeClr val="tx1"/>
              </a:solidFill>
            </a:rPr>
            <a:t>Participación en la mesa nacional de diálogo por la educación superior</a:t>
          </a:r>
          <a:endParaRPr lang="es-CO" dirty="0">
            <a:solidFill>
              <a:schemeClr val="tx1"/>
            </a:solidFill>
          </a:endParaRPr>
        </a:p>
      </dgm:t>
    </dgm:pt>
    <dgm:pt modelId="{CEBEC8F3-909C-4FF5-B8EC-FD8736E58E21}" type="parTrans" cxnId="{5DE244F9-22BE-4C3D-81C6-9702BA49C9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976F33F-8C2B-46BA-B25A-F375D81AA6EF}" type="sibTrans" cxnId="{5DE244F9-22BE-4C3D-81C6-9702BA49C9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7703E0-27F6-4023-8D4A-E8D87178E0B9}">
      <dgm:prSet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Participación en las mesas técnicas de ICETEX, regalías.</a:t>
          </a:r>
        </a:p>
      </dgm:t>
    </dgm:pt>
    <dgm:pt modelId="{C947EAD1-6D74-4957-B037-FCB074FF73D4}" type="parTrans" cxnId="{75C0975D-72F2-4261-9AD7-D35A3E8AB30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EDEFC34-B8E2-4DB5-A7DC-E6F3080E2FF4}" type="sibTrans" cxnId="{75C0975D-72F2-4261-9AD7-D35A3E8AB30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3B95BCD-FD13-4F22-A55D-321172607BDB}">
      <dgm:prSet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Contribución en la construcción del modelo de distribución de recursos acuerdos 2018.</a:t>
          </a:r>
        </a:p>
      </dgm:t>
    </dgm:pt>
    <dgm:pt modelId="{4A578DED-A833-4025-9338-DD95220DCB7E}" type="parTrans" cxnId="{D5291460-D23F-4A3C-BE0F-CC6607EC65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726781-3D7C-40C3-9142-83B900CC8E66}" type="sibTrans" cxnId="{D5291460-D23F-4A3C-BE0F-CC6607EC65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0F134E-1705-49FD-87F6-1DDA97ADEF60}" type="pres">
      <dgm:prSet presAssocID="{F8C2A466-98EE-4A0D-BE0A-56F9BA7066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008BBCC-9CCE-4FE1-9875-8955BCE470BE}" type="pres">
      <dgm:prSet presAssocID="{0FFA26AE-4270-44F4-B937-665A57A0AB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1350A3-61A9-4BF2-9716-D3CA3D60FB5B}" type="pres">
      <dgm:prSet presAssocID="{F976F33F-8C2B-46BA-B25A-F375D81AA6EF}" presName="sibTrans" presStyleLbl="sibTrans2D1" presStyleIdx="0" presStyleCnt="2"/>
      <dgm:spPr/>
      <dgm:t>
        <a:bodyPr/>
        <a:lstStyle/>
        <a:p>
          <a:endParaRPr lang="es-ES"/>
        </a:p>
      </dgm:t>
    </dgm:pt>
    <dgm:pt modelId="{E8F637B8-EB44-4418-9551-AA584768E07C}" type="pres">
      <dgm:prSet presAssocID="{F976F33F-8C2B-46BA-B25A-F375D81AA6EF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E39638A4-98DF-4416-B521-52AC3BDE7A56}" type="pres">
      <dgm:prSet presAssocID="{567703E0-27F6-4023-8D4A-E8D87178E0B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6060B6-1D6A-4896-A691-6085E052569C}" type="pres">
      <dgm:prSet presAssocID="{2EDEFC34-B8E2-4DB5-A7DC-E6F3080E2FF4}" presName="sibTrans" presStyleLbl="sibTrans2D1" presStyleIdx="1" presStyleCnt="2"/>
      <dgm:spPr/>
      <dgm:t>
        <a:bodyPr/>
        <a:lstStyle/>
        <a:p>
          <a:endParaRPr lang="es-ES"/>
        </a:p>
      </dgm:t>
    </dgm:pt>
    <dgm:pt modelId="{CF400E2A-DE15-4BB9-B248-8E0A0D63CCA2}" type="pres">
      <dgm:prSet presAssocID="{2EDEFC34-B8E2-4DB5-A7DC-E6F3080E2FF4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A4F7FA9D-076C-4573-BD39-D0C1EB396BAC}" type="pres">
      <dgm:prSet presAssocID="{23B95BCD-FD13-4F22-A55D-321172607BD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62B018-6B82-44BE-81DD-B2B88EEB3D88}" type="presOf" srcId="{F976F33F-8C2B-46BA-B25A-F375D81AA6EF}" destId="{C41350A3-61A9-4BF2-9716-D3CA3D60FB5B}" srcOrd="0" destOrd="0" presId="urn:microsoft.com/office/officeart/2005/8/layout/process1"/>
    <dgm:cxn modelId="{C018A0A0-64F1-4F6D-9B2C-A141C6381B62}" type="presOf" srcId="{F976F33F-8C2B-46BA-B25A-F375D81AA6EF}" destId="{E8F637B8-EB44-4418-9551-AA584768E07C}" srcOrd="1" destOrd="0" presId="urn:microsoft.com/office/officeart/2005/8/layout/process1"/>
    <dgm:cxn modelId="{D5291460-D23F-4A3C-BE0F-CC6607EC650A}" srcId="{F8C2A466-98EE-4A0D-BE0A-56F9BA706610}" destId="{23B95BCD-FD13-4F22-A55D-321172607BDB}" srcOrd="2" destOrd="0" parTransId="{4A578DED-A833-4025-9338-DD95220DCB7E}" sibTransId="{79726781-3D7C-40C3-9142-83B900CC8E66}"/>
    <dgm:cxn modelId="{28961095-3FD5-4A63-A377-5542907289AA}" type="presOf" srcId="{F8C2A466-98EE-4A0D-BE0A-56F9BA706610}" destId="{DC0F134E-1705-49FD-87F6-1DDA97ADEF60}" srcOrd="0" destOrd="0" presId="urn:microsoft.com/office/officeart/2005/8/layout/process1"/>
    <dgm:cxn modelId="{17DBD270-8E6B-4F56-8CBD-8B4460280D52}" type="presOf" srcId="{567703E0-27F6-4023-8D4A-E8D87178E0B9}" destId="{E39638A4-98DF-4416-B521-52AC3BDE7A56}" srcOrd="0" destOrd="0" presId="urn:microsoft.com/office/officeart/2005/8/layout/process1"/>
    <dgm:cxn modelId="{6591A626-E5DC-4459-97EE-BC7FFD43FF26}" type="presOf" srcId="{2EDEFC34-B8E2-4DB5-A7DC-E6F3080E2FF4}" destId="{CF400E2A-DE15-4BB9-B248-8E0A0D63CCA2}" srcOrd="1" destOrd="0" presId="urn:microsoft.com/office/officeart/2005/8/layout/process1"/>
    <dgm:cxn modelId="{75C0975D-72F2-4261-9AD7-D35A3E8AB30B}" srcId="{F8C2A466-98EE-4A0D-BE0A-56F9BA706610}" destId="{567703E0-27F6-4023-8D4A-E8D87178E0B9}" srcOrd="1" destOrd="0" parTransId="{C947EAD1-6D74-4957-B037-FCB074FF73D4}" sibTransId="{2EDEFC34-B8E2-4DB5-A7DC-E6F3080E2FF4}"/>
    <dgm:cxn modelId="{710AC98A-8CA3-421C-9355-748A8C445BCD}" type="presOf" srcId="{0FFA26AE-4270-44F4-B937-665A57A0ABC6}" destId="{F008BBCC-9CCE-4FE1-9875-8955BCE470BE}" srcOrd="0" destOrd="0" presId="urn:microsoft.com/office/officeart/2005/8/layout/process1"/>
    <dgm:cxn modelId="{5DE244F9-22BE-4C3D-81C6-9702BA49C9AC}" srcId="{F8C2A466-98EE-4A0D-BE0A-56F9BA706610}" destId="{0FFA26AE-4270-44F4-B937-665A57A0ABC6}" srcOrd="0" destOrd="0" parTransId="{CEBEC8F3-909C-4FF5-B8EC-FD8736E58E21}" sibTransId="{F976F33F-8C2B-46BA-B25A-F375D81AA6EF}"/>
    <dgm:cxn modelId="{A92C9023-F7E8-4906-AF2B-B30C4DD0177F}" type="presOf" srcId="{23B95BCD-FD13-4F22-A55D-321172607BDB}" destId="{A4F7FA9D-076C-4573-BD39-D0C1EB396BAC}" srcOrd="0" destOrd="0" presId="urn:microsoft.com/office/officeart/2005/8/layout/process1"/>
    <dgm:cxn modelId="{EDB87593-A527-4DE2-B95D-C6AAF3A82820}" type="presOf" srcId="{2EDEFC34-B8E2-4DB5-A7DC-E6F3080E2FF4}" destId="{886060B6-1D6A-4896-A691-6085E052569C}" srcOrd="0" destOrd="0" presId="urn:microsoft.com/office/officeart/2005/8/layout/process1"/>
    <dgm:cxn modelId="{5DDDB4D3-A783-488B-BB87-89474AAF5B27}" type="presParOf" srcId="{DC0F134E-1705-49FD-87F6-1DDA97ADEF60}" destId="{F008BBCC-9CCE-4FE1-9875-8955BCE470BE}" srcOrd="0" destOrd="0" presId="urn:microsoft.com/office/officeart/2005/8/layout/process1"/>
    <dgm:cxn modelId="{2A0BBC99-706D-4A1E-B535-D122CB20146A}" type="presParOf" srcId="{DC0F134E-1705-49FD-87F6-1DDA97ADEF60}" destId="{C41350A3-61A9-4BF2-9716-D3CA3D60FB5B}" srcOrd="1" destOrd="0" presId="urn:microsoft.com/office/officeart/2005/8/layout/process1"/>
    <dgm:cxn modelId="{A0611937-80BB-4417-B26B-EDB18A65935E}" type="presParOf" srcId="{C41350A3-61A9-4BF2-9716-D3CA3D60FB5B}" destId="{E8F637B8-EB44-4418-9551-AA584768E07C}" srcOrd="0" destOrd="0" presId="urn:microsoft.com/office/officeart/2005/8/layout/process1"/>
    <dgm:cxn modelId="{1EA39004-436E-4844-9145-70407833B406}" type="presParOf" srcId="{DC0F134E-1705-49FD-87F6-1DDA97ADEF60}" destId="{E39638A4-98DF-4416-B521-52AC3BDE7A56}" srcOrd="2" destOrd="0" presId="urn:microsoft.com/office/officeart/2005/8/layout/process1"/>
    <dgm:cxn modelId="{DCDD4A7F-59CE-464C-9BE3-FEA6453C715C}" type="presParOf" srcId="{DC0F134E-1705-49FD-87F6-1DDA97ADEF60}" destId="{886060B6-1D6A-4896-A691-6085E052569C}" srcOrd="3" destOrd="0" presId="urn:microsoft.com/office/officeart/2005/8/layout/process1"/>
    <dgm:cxn modelId="{E6D65C1B-B7D9-4DD8-A641-7E044C50AA68}" type="presParOf" srcId="{886060B6-1D6A-4896-A691-6085E052569C}" destId="{CF400E2A-DE15-4BB9-B248-8E0A0D63CCA2}" srcOrd="0" destOrd="0" presId="urn:microsoft.com/office/officeart/2005/8/layout/process1"/>
    <dgm:cxn modelId="{DE140F5A-6575-47B9-96F1-203251AECE3E}" type="presParOf" srcId="{DC0F134E-1705-49FD-87F6-1DDA97ADEF60}" destId="{A4F7FA9D-076C-4573-BD39-D0C1EB396BA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71DCB3A-B599-43F0-9255-C282E4FBADA3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47EACBA8-1804-4CE6-A62F-7FFA3410A60F}">
      <dgm:prSet phldrT="[Texto]"/>
      <dgm:spPr/>
      <dgm:t>
        <a:bodyPr/>
        <a:lstStyle/>
        <a:p>
          <a:r>
            <a: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Debate con los candidatos a la alcaldía distrital (2019).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45A74D-FE4B-48A5-90CA-AE7D56E50271}" type="parTrans" cxnId="{F2B151CF-CFA4-464E-8928-CD25F6E9657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DE0E71-6D0D-45AF-A1FE-24BD0A304F1F}" type="sibTrans" cxnId="{F2B151CF-CFA4-464E-8928-CD25F6E9657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F32A1C-4CD2-4297-A388-D54B5F7720F8}">
      <dgm:prSet phldrT="[Texto]"/>
      <dgm:spPr/>
      <dgm:t>
        <a:bodyPr/>
        <a:lstStyle/>
        <a:p>
          <a:r>
            <a: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Convocatoria de investigación en paz y pos-acuerdo (2019 -2020).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ACC2159-6B4F-4F11-90D6-4D799BA34478}" type="parTrans" cxnId="{F2311370-E1CE-4DA4-AFA4-0B88D0C678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821DD2-1DA4-4124-B6A7-5F31BE38A0F7}" type="sibTrans" cxnId="{F2311370-E1CE-4DA4-AFA4-0B88D0C678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369F6B-292D-4FDD-9D1F-8B981D4F354E}">
      <dgm:prSet phldrT="[Texto]"/>
      <dgm:spPr/>
      <dgm:t>
        <a:bodyPr/>
        <a:lstStyle/>
        <a:p>
          <a:r>
            <a: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Organización de juegos deportivos SUE DC (estudiantes y funcionarios) (2018 y 2019)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4A7A95B-4A42-45EA-B58F-3D5F468CC529}" type="parTrans" cxnId="{9DA74823-FB4D-48F5-AA8F-B7CCB40C693F}">
      <dgm:prSet/>
      <dgm:spPr/>
      <dgm:t>
        <a:bodyPr/>
        <a:lstStyle/>
        <a:p>
          <a:endParaRPr lang="es-ES"/>
        </a:p>
      </dgm:t>
    </dgm:pt>
    <dgm:pt modelId="{CA420F8A-74AF-4DB0-AA1A-EC4B922A8682}" type="sibTrans" cxnId="{9DA74823-FB4D-48F5-AA8F-B7CCB40C693F}">
      <dgm:prSet/>
      <dgm:spPr/>
      <dgm:t>
        <a:bodyPr/>
        <a:lstStyle/>
        <a:p>
          <a:endParaRPr lang="es-ES"/>
        </a:p>
      </dgm:t>
    </dgm:pt>
    <dgm:pt modelId="{83E844DC-6056-4488-B391-1A7CFEF42EA7}">
      <dgm:prSet phldrT="[Texto]"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Escena Migrante – Pedaleada (2018-2020)</a:t>
          </a:r>
        </a:p>
      </dgm:t>
    </dgm:pt>
    <dgm:pt modelId="{A57B0A9B-D745-4F4C-82E8-0E6AB64FE2AF}" type="parTrans" cxnId="{51383D08-A729-4C71-A45D-58129D25FDF5}">
      <dgm:prSet/>
      <dgm:spPr/>
      <dgm:t>
        <a:bodyPr/>
        <a:lstStyle/>
        <a:p>
          <a:endParaRPr lang="es-ES"/>
        </a:p>
      </dgm:t>
    </dgm:pt>
    <dgm:pt modelId="{7E65BA21-8751-4D43-BC29-D287AF44E6FD}" type="sibTrans" cxnId="{51383D08-A729-4C71-A45D-58129D25FDF5}">
      <dgm:prSet/>
      <dgm:spPr/>
      <dgm:t>
        <a:bodyPr/>
        <a:lstStyle/>
        <a:p>
          <a:endParaRPr lang="es-ES"/>
        </a:p>
      </dgm:t>
    </dgm:pt>
    <dgm:pt modelId="{29EEE7B3-8D7D-43A9-8088-98FBEE6BCD41}">
      <dgm:prSet phldrT="[Texto]"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Convenio convalidación de créditos académicos (2020)</a:t>
          </a:r>
        </a:p>
      </dgm:t>
    </dgm:pt>
    <dgm:pt modelId="{5026EA51-693B-42B2-BCC7-A405D83F63F1}" type="parTrans" cxnId="{BDBF2656-F1A5-444A-8834-D4FCA15E812B}">
      <dgm:prSet/>
      <dgm:spPr/>
      <dgm:t>
        <a:bodyPr/>
        <a:lstStyle/>
        <a:p>
          <a:endParaRPr lang="es-ES"/>
        </a:p>
      </dgm:t>
    </dgm:pt>
    <dgm:pt modelId="{76C2FE02-2DA9-4EB2-8A91-4D4EA0164920}" type="sibTrans" cxnId="{BDBF2656-F1A5-444A-8834-D4FCA15E812B}">
      <dgm:prSet/>
      <dgm:spPr/>
      <dgm:t>
        <a:bodyPr/>
        <a:lstStyle/>
        <a:p>
          <a:endParaRPr lang="es-ES"/>
        </a:p>
      </dgm:t>
    </dgm:pt>
    <dgm:pt modelId="{B5FCEEEA-EA03-4DE5-ADDD-674AC44181AA}" type="pres">
      <dgm:prSet presAssocID="{671DCB3A-B599-43F0-9255-C282E4FBADA3}" presName="Name0" presStyleCnt="0">
        <dgm:presLayoutVars>
          <dgm:dir/>
          <dgm:resizeHandles val="exact"/>
        </dgm:presLayoutVars>
      </dgm:prSet>
      <dgm:spPr/>
    </dgm:pt>
    <dgm:pt modelId="{4E1406F6-A8BF-4675-B4FB-A2AA76D9AC81}" type="pres">
      <dgm:prSet presAssocID="{8BF32A1C-4CD2-4297-A388-D54B5F7720F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9C0CBA-2BB8-4A78-BB2B-F4DD34705B67}" type="pres">
      <dgm:prSet presAssocID="{C5821DD2-1DA4-4124-B6A7-5F31BE38A0F7}" presName="sibTrans" presStyleLbl="sibTrans2D1" presStyleIdx="0" presStyleCnt="4"/>
      <dgm:spPr/>
      <dgm:t>
        <a:bodyPr/>
        <a:lstStyle/>
        <a:p>
          <a:endParaRPr lang="es-ES"/>
        </a:p>
      </dgm:t>
    </dgm:pt>
    <dgm:pt modelId="{CAF95132-3174-4BFE-A8D1-71561ECC066E}" type="pres">
      <dgm:prSet presAssocID="{C5821DD2-1DA4-4124-B6A7-5F31BE38A0F7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D5AFA196-D572-4630-9ADE-38532E527E29}" type="pres">
      <dgm:prSet presAssocID="{15369F6B-292D-4FDD-9D1F-8B981D4F354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E85E5C-EB6E-44EF-9D41-62D4F956D1A9}" type="pres">
      <dgm:prSet presAssocID="{CA420F8A-74AF-4DB0-AA1A-EC4B922A8682}" presName="sibTrans" presStyleLbl="sibTrans2D1" presStyleIdx="1" presStyleCnt="4"/>
      <dgm:spPr/>
      <dgm:t>
        <a:bodyPr/>
        <a:lstStyle/>
        <a:p>
          <a:endParaRPr lang="es-ES"/>
        </a:p>
      </dgm:t>
    </dgm:pt>
    <dgm:pt modelId="{7F0BD9B8-EA1E-47D2-8D8B-F7DB1454CC4B}" type="pres">
      <dgm:prSet presAssocID="{CA420F8A-74AF-4DB0-AA1A-EC4B922A8682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C23F333B-BC20-4A17-9515-439B3205E66A}" type="pres">
      <dgm:prSet presAssocID="{83E844DC-6056-4488-B391-1A7CFEF42EA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80AF05-7369-4696-BBB3-5CFC164D6385}" type="pres">
      <dgm:prSet presAssocID="{7E65BA21-8751-4D43-BC29-D287AF44E6FD}" presName="sibTrans" presStyleLbl="sibTrans2D1" presStyleIdx="2" presStyleCnt="4"/>
      <dgm:spPr/>
      <dgm:t>
        <a:bodyPr/>
        <a:lstStyle/>
        <a:p>
          <a:endParaRPr lang="es-ES"/>
        </a:p>
      </dgm:t>
    </dgm:pt>
    <dgm:pt modelId="{671237C2-2425-45D6-BC72-90A4BEEC455A}" type="pres">
      <dgm:prSet presAssocID="{7E65BA21-8751-4D43-BC29-D287AF44E6FD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9F8638BF-F74F-412D-9BE9-34E10A58CFDE}" type="pres">
      <dgm:prSet presAssocID="{47EACBA8-1804-4CE6-A62F-7FFA3410A60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F2BA3B-8BA3-49DF-821E-593995178034}" type="pres">
      <dgm:prSet presAssocID="{6BDE0E71-6D0D-45AF-A1FE-24BD0A304F1F}" presName="sibTrans" presStyleLbl="sibTrans2D1" presStyleIdx="3" presStyleCnt="4"/>
      <dgm:spPr/>
      <dgm:t>
        <a:bodyPr/>
        <a:lstStyle/>
        <a:p>
          <a:endParaRPr lang="es-ES"/>
        </a:p>
      </dgm:t>
    </dgm:pt>
    <dgm:pt modelId="{2500E35E-2037-455B-BF25-798A38938BBF}" type="pres">
      <dgm:prSet presAssocID="{6BDE0E71-6D0D-45AF-A1FE-24BD0A304F1F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0E94E434-952B-4248-A586-095A7197D52B}" type="pres">
      <dgm:prSet presAssocID="{29EEE7B3-8D7D-43A9-8088-98FBEE6BCD4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4F1E88B-0731-4045-89A4-491AE7755C7C}" type="presOf" srcId="{6BDE0E71-6D0D-45AF-A1FE-24BD0A304F1F}" destId="{32F2BA3B-8BA3-49DF-821E-593995178034}" srcOrd="0" destOrd="0" presId="urn:microsoft.com/office/officeart/2005/8/layout/process1"/>
    <dgm:cxn modelId="{26D4181B-2EF0-488B-9546-A5A606FD960B}" type="presOf" srcId="{7E65BA21-8751-4D43-BC29-D287AF44E6FD}" destId="{671237C2-2425-45D6-BC72-90A4BEEC455A}" srcOrd="1" destOrd="0" presId="urn:microsoft.com/office/officeart/2005/8/layout/process1"/>
    <dgm:cxn modelId="{DC9E4D02-E08D-4835-A787-224A05093320}" type="presOf" srcId="{CA420F8A-74AF-4DB0-AA1A-EC4B922A8682}" destId="{7F0BD9B8-EA1E-47D2-8D8B-F7DB1454CC4B}" srcOrd="1" destOrd="0" presId="urn:microsoft.com/office/officeart/2005/8/layout/process1"/>
    <dgm:cxn modelId="{F2311370-E1CE-4DA4-AFA4-0B88D0C678F0}" srcId="{671DCB3A-B599-43F0-9255-C282E4FBADA3}" destId="{8BF32A1C-4CD2-4297-A388-D54B5F7720F8}" srcOrd="0" destOrd="0" parTransId="{9ACC2159-6B4F-4F11-90D6-4D799BA34478}" sibTransId="{C5821DD2-1DA4-4124-B6A7-5F31BE38A0F7}"/>
    <dgm:cxn modelId="{FB70273B-B0C2-49CA-9F1F-E231C9A0AE19}" type="presOf" srcId="{6BDE0E71-6D0D-45AF-A1FE-24BD0A304F1F}" destId="{2500E35E-2037-455B-BF25-798A38938BBF}" srcOrd="1" destOrd="0" presId="urn:microsoft.com/office/officeart/2005/8/layout/process1"/>
    <dgm:cxn modelId="{66857E78-4388-4C01-A1B4-8239D581465F}" type="presOf" srcId="{C5821DD2-1DA4-4124-B6A7-5F31BE38A0F7}" destId="{CAF95132-3174-4BFE-A8D1-71561ECC066E}" srcOrd="1" destOrd="0" presId="urn:microsoft.com/office/officeart/2005/8/layout/process1"/>
    <dgm:cxn modelId="{9FF5B2BF-226C-459D-BC52-8F1C0496A00D}" type="presOf" srcId="{C5821DD2-1DA4-4124-B6A7-5F31BE38A0F7}" destId="{089C0CBA-2BB8-4A78-BB2B-F4DD34705B67}" srcOrd="0" destOrd="0" presId="urn:microsoft.com/office/officeart/2005/8/layout/process1"/>
    <dgm:cxn modelId="{C4876050-CFA5-49BD-8BB1-D9B65FA43564}" type="presOf" srcId="{671DCB3A-B599-43F0-9255-C282E4FBADA3}" destId="{B5FCEEEA-EA03-4DE5-ADDD-674AC44181AA}" srcOrd="0" destOrd="0" presId="urn:microsoft.com/office/officeart/2005/8/layout/process1"/>
    <dgm:cxn modelId="{F2B151CF-CFA4-464E-8928-CD25F6E96578}" srcId="{671DCB3A-B599-43F0-9255-C282E4FBADA3}" destId="{47EACBA8-1804-4CE6-A62F-7FFA3410A60F}" srcOrd="3" destOrd="0" parTransId="{3445A74D-FE4B-48A5-90CA-AE7D56E50271}" sibTransId="{6BDE0E71-6D0D-45AF-A1FE-24BD0A304F1F}"/>
    <dgm:cxn modelId="{51383D08-A729-4C71-A45D-58129D25FDF5}" srcId="{671DCB3A-B599-43F0-9255-C282E4FBADA3}" destId="{83E844DC-6056-4488-B391-1A7CFEF42EA7}" srcOrd="2" destOrd="0" parTransId="{A57B0A9B-D745-4F4C-82E8-0E6AB64FE2AF}" sibTransId="{7E65BA21-8751-4D43-BC29-D287AF44E6FD}"/>
    <dgm:cxn modelId="{F84D3906-2D5B-4196-AD09-6EA96B6FA1D7}" type="presOf" srcId="{47EACBA8-1804-4CE6-A62F-7FFA3410A60F}" destId="{9F8638BF-F74F-412D-9BE9-34E10A58CFDE}" srcOrd="0" destOrd="0" presId="urn:microsoft.com/office/officeart/2005/8/layout/process1"/>
    <dgm:cxn modelId="{D7868F76-638A-4FA0-9550-EBF1968E16A9}" type="presOf" srcId="{83E844DC-6056-4488-B391-1A7CFEF42EA7}" destId="{C23F333B-BC20-4A17-9515-439B3205E66A}" srcOrd="0" destOrd="0" presId="urn:microsoft.com/office/officeart/2005/8/layout/process1"/>
    <dgm:cxn modelId="{12DD084D-1AA1-4BCC-A9DD-9104B1BE50A4}" type="presOf" srcId="{7E65BA21-8751-4D43-BC29-D287AF44E6FD}" destId="{DF80AF05-7369-4696-BBB3-5CFC164D6385}" srcOrd="0" destOrd="0" presId="urn:microsoft.com/office/officeart/2005/8/layout/process1"/>
    <dgm:cxn modelId="{51AC52ED-5909-4DDC-9B39-D43EA74D87FE}" type="presOf" srcId="{CA420F8A-74AF-4DB0-AA1A-EC4B922A8682}" destId="{2BE85E5C-EB6E-44EF-9D41-62D4F956D1A9}" srcOrd="0" destOrd="0" presId="urn:microsoft.com/office/officeart/2005/8/layout/process1"/>
    <dgm:cxn modelId="{B027D9D5-A89A-4C4D-BFB4-96A2F685E273}" type="presOf" srcId="{29EEE7B3-8D7D-43A9-8088-98FBEE6BCD41}" destId="{0E94E434-952B-4248-A586-095A7197D52B}" srcOrd="0" destOrd="0" presId="urn:microsoft.com/office/officeart/2005/8/layout/process1"/>
    <dgm:cxn modelId="{7D4A8085-FADC-4214-A2EB-116718A83785}" type="presOf" srcId="{15369F6B-292D-4FDD-9D1F-8B981D4F354E}" destId="{D5AFA196-D572-4630-9ADE-38532E527E29}" srcOrd="0" destOrd="0" presId="urn:microsoft.com/office/officeart/2005/8/layout/process1"/>
    <dgm:cxn modelId="{9DA74823-FB4D-48F5-AA8F-B7CCB40C693F}" srcId="{671DCB3A-B599-43F0-9255-C282E4FBADA3}" destId="{15369F6B-292D-4FDD-9D1F-8B981D4F354E}" srcOrd="1" destOrd="0" parTransId="{34A7A95B-4A42-45EA-B58F-3D5F468CC529}" sibTransId="{CA420F8A-74AF-4DB0-AA1A-EC4B922A8682}"/>
    <dgm:cxn modelId="{BDBF2656-F1A5-444A-8834-D4FCA15E812B}" srcId="{671DCB3A-B599-43F0-9255-C282E4FBADA3}" destId="{29EEE7B3-8D7D-43A9-8088-98FBEE6BCD41}" srcOrd="4" destOrd="0" parTransId="{5026EA51-693B-42B2-BCC7-A405D83F63F1}" sibTransId="{76C2FE02-2DA9-4EB2-8A91-4D4EA0164920}"/>
    <dgm:cxn modelId="{447A3F07-EF41-4343-9979-0E81EE268D60}" type="presOf" srcId="{8BF32A1C-4CD2-4297-A388-D54B5F7720F8}" destId="{4E1406F6-A8BF-4675-B4FB-A2AA76D9AC81}" srcOrd="0" destOrd="0" presId="urn:microsoft.com/office/officeart/2005/8/layout/process1"/>
    <dgm:cxn modelId="{AABB6BCE-6FC6-4D9B-AE8F-E1F3D5C59B3A}" type="presParOf" srcId="{B5FCEEEA-EA03-4DE5-ADDD-674AC44181AA}" destId="{4E1406F6-A8BF-4675-B4FB-A2AA76D9AC81}" srcOrd="0" destOrd="0" presId="urn:microsoft.com/office/officeart/2005/8/layout/process1"/>
    <dgm:cxn modelId="{85A93C29-8B4F-4457-A806-28DEAC6D57FB}" type="presParOf" srcId="{B5FCEEEA-EA03-4DE5-ADDD-674AC44181AA}" destId="{089C0CBA-2BB8-4A78-BB2B-F4DD34705B67}" srcOrd="1" destOrd="0" presId="urn:microsoft.com/office/officeart/2005/8/layout/process1"/>
    <dgm:cxn modelId="{BC2B2CB7-B206-4057-864A-6C297D894A22}" type="presParOf" srcId="{089C0CBA-2BB8-4A78-BB2B-F4DD34705B67}" destId="{CAF95132-3174-4BFE-A8D1-71561ECC066E}" srcOrd="0" destOrd="0" presId="urn:microsoft.com/office/officeart/2005/8/layout/process1"/>
    <dgm:cxn modelId="{783396ED-DF1C-488D-9AE2-AF55CCD0F585}" type="presParOf" srcId="{B5FCEEEA-EA03-4DE5-ADDD-674AC44181AA}" destId="{D5AFA196-D572-4630-9ADE-38532E527E29}" srcOrd="2" destOrd="0" presId="urn:microsoft.com/office/officeart/2005/8/layout/process1"/>
    <dgm:cxn modelId="{435614D9-196D-4E9C-AFAE-C83CCFF71B9C}" type="presParOf" srcId="{B5FCEEEA-EA03-4DE5-ADDD-674AC44181AA}" destId="{2BE85E5C-EB6E-44EF-9D41-62D4F956D1A9}" srcOrd="3" destOrd="0" presId="urn:microsoft.com/office/officeart/2005/8/layout/process1"/>
    <dgm:cxn modelId="{18D01A0F-1B8B-4F5A-A693-F1D76EF2F84B}" type="presParOf" srcId="{2BE85E5C-EB6E-44EF-9D41-62D4F956D1A9}" destId="{7F0BD9B8-EA1E-47D2-8D8B-F7DB1454CC4B}" srcOrd="0" destOrd="0" presId="urn:microsoft.com/office/officeart/2005/8/layout/process1"/>
    <dgm:cxn modelId="{34F99D52-577E-4542-B70D-D5B2865C886A}" type="presParOf" srcId="{B5FCEEEA-EA03-4DE5-ADDD-674AC44181AA}" destId="{C23F333B-BC20-4A17-9515-439B3205E66A}" srcOrd="4" destOrd="0" presId="urn:microsoft.com/office/officeart/2005/8/layout/process1"/>
    <dgm:cxn modelId="{43486568-FA34-4C48-88D5-16074D6633CC}" type="presParOf" srcId="{B5FCEEEA-EA03-4DE5-ADDD-674AC44181AA}" destId="{DF80AF05-7369-4696-BBB3-5CFC164D6385}" srcOrd="5" destOrd="0" presId="urn:microsoft.com/office/officeart/2005/8/layout/process1"/>
    <dgm:cxn modelId="{DFF4B884-E43E-41EF-9B12-0C59CA24BA77}" type="presParOf" srcId="{DF80AF05-7369-4696-BBB3-5CFC164D6385}" destId="{671237C2-2425-45D6-BC72-90A4BEEC455A}" srcOrd="0" destOrd="0" presId="urn:microsoft.com/office/officeart/2005/8/layout/process1"/>
    <dgm:cxn modelId="{5876D431-D037-4B3A-B3D6-A1B2B71D93C6}" type="presParOf" srcId="{B5FCEEEA-EA03-4DE5-ADDD-674AC44181AA}" destId="{9F8638BF-F74F-412D-9BE9-34E10A58CFDE}" srcOrd="6" destOrd="0" presId="urn:microsoft.com/office/officeart/2005/8/layout/process1"/>
    <dgm:cxn modelId="{B3C663C1-32E1-43D2-ACA5-E2F94D5BF3F6}" type="presParOf" srcId="{B5FCEEEA-EA03-4DE5-ADDD-674AC44181AA}" destId="{32F2BA3B-8BA3-49DF-821E-593995178034}" srcOrd="7" destOrd="0" presId="urn:microsoft.com/office/officeart/2005/8/layout/process1"/>
    <dgm:cxn modelId="{0CD73C20-70E5-43A0-A7C6-9063D91D34BE}" type="presParOf" srcId="{32F2BA3B-8BA3-49DF-821E-593995178034}" destId="{2500E35E-2037-455B-BF25-798A38938BBF}" srcOrd="0" destOrd="0" presId="urn:microsoft.com/office/officeart/2005/8/layout/process1"/>
    <dgm:cxn modelId="{47089740-4E67-4425-BEBA-61AB4687B331}" type="presParOf" srcId="{B5FCEEEA-EA03-4DE5-ADDD-674AC44181AA}" destId="{0E94E434-952B-4248-A586-095A7197D52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76AF856-F232-4365-8AE0-D2D24B67F92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A0CA467-E489-49E0-A8DB-376917F3EACE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Proyectos</a:t>
          </a:r>
        </a:p>
      </dgm:t>
    </dgm:pt>
    <dgm:pt modelId="{090E1108-F3FA-461A-A618-85BF8D1BBD82}" type="parTrans" cxnId="{6F2D3D45-671C-4314-98FB-0785CD640FC0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9BA61B8-5ADC-4D0C-8232-7C2D2349E9DF}" type="sibTrans" cxnId="{6F2D3D45-671C-4314-98FB-0785CD640FC0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A7CC64B-DDEA-4A87-A959-63114A7BBC5D}">
      <dgm:prSet phldrT="[Texto]"/>
      <dgm:spPr/>
      <dgm:t>
        <a:bodyPr/>
        <a:lstStyle/>
        <a:p>
          <a:pPr rtl="0"/>
          <a:r>
            <a:rPr lang="es-CO" b="0" i="0" u="none" dirty="0">
              <a:solidFill>
                <a:schemeClr val="bg1"/>
              </a:solidFill>
            </a:rPr>
            <a:t>Pos-acuerdo y transmisión cultural de la paz en las madres en Bogotá </a:t>
          </a:r>
          <a:endParaRPr lang="es-ES" dirty="0">
            <a:solidFill>
              <a:schemeClr val="bg1"/>
            </a:solidFill>
          </a:endParaRPr>
        </a:p>
      </dgm:t>
    </dgm:pt>
    <dgm:pt modelId="{F8B1BE49-3EEB-4DA7-9815-9AFD0F79CF1A}" type="parTrans" cxnId="{E9693E27-A880-46F3-B8AC-ADB48941A4A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359602A-E057-4095-8E5C-E69458D5F20E}" type="sibTrans" cxnId="{E9693E27-A880-46F3-B8AC-ADB48941A4A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09B928F-ACF0-46BD-B4A8-093390348389}">
      <dgm:prSet/>
      <dgm:spPr/>
      <dgm:t>
        <a:bodyPr/>
        <a:lstStyle/>
        <a:p>
          <a:r>
            <a:rPr lang="es-CO" b="0" i="0" u="none" dirty="0">
              <a:solidFill>
                <a:schemeClr val="bg1"/>
              </a:solidFill>
            </a:rPr>
            <a:t>Construcción participativa de un programa curricular de educación superior rural de base agroecológica como alternativa al desarrollo territorial en el pos-acuerdo</a:t>
          </a:r>
          <a:r>
            <a:rPr lang="es-CO" b="1" i="0" u="none" dirty="0">
              <a:solidFill>
                <a:schemeClr val="bg1"/>
              </a:solidFill>
            </a:rPr>
            <a:t> </a:t>
          </a:r>
          <a:endParaRPr lang="es-CO" dirty="0">
            <a:solidFill>
              <a:schemeClr val="bg1"/>
            </a:solidFill>
          </a:endParaRPr>
        </a:p>
      </dgm:t>
    </dgm:pt>
    <dgm:pt modelId="{7110140C-90DA-4C6A-8A73-296BFBC1A86A}" type="parTrans" cxnId="{6240C699-54D7-4143-AD03-0914B716AC4D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93BAF5D-8364-4938-BC59-3CFF45713032}" type="sibTrans" cxnId="{6240C699-54D7-4143-AD03-0914B716AC4D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00B7003-5D6E-4A96-B1EE-69DD2BC4EAD1}">
      <dgm:prSet/>
      <dgm:spPr/>
      <dgm:t>
        <a:bodyPr/>
        <a:lstStyle/>
        <a:p>
          <a:r>
            <a:rPr lang="es-CO" b="0" i="0" u="none" dirty="0">
              <a:solidFill>
                <a:schemeClr val="bg1"/>
              </a:solidFill>
            </a:rPr>
            <a:t>La cultura de la paz en Bogotá - región, desde la mirada de los estudiantes de las universidades públicas: sentidos y significados</a:t>
          </a:r>
          <a:r>
            <a:rPr lang="es-CO" b="1" i="0" u="none" dirty="0">
              <a:solidFill>
                <a:schemeClr val="bg1"/>
              </a:solidFill>
            </a:rPr>
            <a:t> </a:t>
          </a:r>
          <a:endParaRPr lang="es-CO" dirty="0">
            <a:solidFill>
              <a:schemeClr val="bg1"/>
            </a:solidFill>
          </a:endParaRPr>
        </a:p>
      </dgm:t>
    </dgm:pt>
    <dgm:pt modelId="{C4BA35D4-8E5B-4A0F-90BA-265F354EB2B5}" type="parTrans" cxnId="{121977BD-C7CA-4B68-A54C-321C30308FA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A8D370E-33A9-49CC-B122-83A004D87ADA}" type="sibTrans" cxnId="{121977BD-C7CA-4B68-A54C-321C30308FA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414A65C-6148-4D63-B9A6-BFB91BD05189}">
      <dgm:prSet/>
      <dgm:spPr/>
      <dgm:t>
        <a:bodyPr/>
        <a:lstStyle/>
        <a:p>
          <a:r>
            <a:rPr lang="es-CO" b="0" i="0" u="none" dirty="0">
              <a:solidFill>
                <a:schemeClr val="bg1"/>
              </a:solidFill>
            </a:rPr>
            <a:t>Mejoramiento de la calidad de vida de los desplazados por el conflicto armado mediante el reforzamiento de las viviendas informales en las que habitan </a:t>
          </a:r>
          <a:endParaRPr lang="es-CO" dirty="0">
            <a:solidFill>
              <a:schemeClr val="bg1"/>
            </a:solidFill>
          </a:endParaRPr>
        </a:p>
      </dgm:t>
    </dgm:pt>
    <dgm:pt modelId="{BBA72480-BDAF-4C68-B57C-19CE9B4F8698}" type="parTrans" cxnId="{D6DC26E5-28E8-479A-9659-7C32D1113C5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D6AD3996-B138-46B6-A545-9CDD0CC9389C}" type="sibTrans" cxnId="{D6DC26E5-28E8-479A-9659-7C32D1113C5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6AA0F95-3FCA-478E-BF1F-3FCA4F14BB65}">
      <dgm:prSet/>
      <dgm:spPr/>
      <dgm:t>
        <a:bodyPr/>
        <a:lstStyle/>
        <a:p>
          <a:r>
            <a:rPr lang="es-CO" b="0" i="0" u="none" dirty="0">
              <a:solidFill>
                <a:schemeClr val="bg1"/>
              </a:solidFill>
            </a:rPr>
            <a:t>La cultura política democrática en tiempos de posconflicto en Bogotá. Innovaciones Pedagógicas universitarias sobre la paz (2017-2019) </a:t>
          </a:r>
          <a:endParaRPr lang="es-CO" dirty="0">
            <a:solidFill>
              <a:schemeClr val="bg1"/>
            </a:solidFill>
          </a:endParaRPr>
        </a:p>
      </dgm:t>
    </dgm:pt>
    <dgm:pt modelId="{00B5F26E-5ED3-4D22-A1E4-F32CD2CD6A44}" type="parTrans" cxnId="{FA5EA9EE-54AF-4805-8599-9DCD213D3C4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B5F1F1A2-D44E-48D4-908B-228093F2A275}" type="sibTrans" cxnId="{FA5EA9EE-54AF-4805-8599-9DCD213D3C4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D157E75-34C8-47D9-902E-83926FBCF103}">
      <dgm:prSet/>
      <dgm:spPr/>
      <dgm:t>
        <a:bodyPr/>
        <a:lstStyle/>
        <a:p>
          <a:r>
            <a:rPr lang="es-CO" b="0" i="0" u="none" dirty="0">
              <a:solidFill>
                <a:schemeClr val="bg1"/>
              </a:solidFill>
            </a:rPr>
            <a:t>Participación política de las FARC. Reviviendo el caso de la Unión Patriótica </a:t>
          </a:r>
          <a:endParaRPr lang="es-CO" dirty="0">
            <a:solidFill>
              <a:schemeClr val="bg1"/>
            </a:solidFill>
          </a:endParaRPr>
        </a:p>
      </dgm:t>
    </dgm:pt>
    <dgm:pt modelId="{CB05326F-F714-422C-AE3C-C8442F31806C}" type="parTrans" cxnId="{515ED4F4-1D3C-417A-8EC9-90414B3503C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7E346CC-B9A6-4684-955E-4F0C1606B406}" type="sibTrans" cxnId="{515ED4F4-1D3C-417A-8EC9-90414B3503C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B159286-209F-407D-8462-6F443041E097}" type="pres">
      <dgm:prSet presAssocID="{076AF856-F232-4365-8AE0-D2D24B67F92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A6CA132-247C-4DE3-A661-068CF34CECCC}" type="pres">
      <dgm:prSet presAssocID="{3A0CA467-E489-49E0-A8DB-376917F3EACE}" presName="thickLine" presStyleLbl="alignNode1" presStyleIdx="0" presStyleCnt="1"/>
      <dgm:spPr/>
    </dgm:pt>
    <dgm:pt modelId="{BFAA9F16-5731-4887-B9BB-E06FD146F5CC}" type="pres">
      <dgm:prSet presAssocID="{3A0CA467-E489-49E0-A8DB-376917F3EACE}" presName="horz1" presStyleCnt="0"/>
      <dgm:spPr/>
    </dgm:pt>
    <dgm:pt modelId="{C9DD0788-E20A-4FE9-8663-0FA54117A255}" type="pres">
      <dgm:prSet presAssocID="{3A0CA467-E489-49E0-A8DB-376917F3EACE}" presName="tx1" presStyleLbl="revTx" presStyleIdx="0" presStyleCnt="7"/>
      <dgm:spPr/>
      <dgm:t>
        <a:bodyPr/>
        <a:lstStyle/>
        <a:p>
          <a:endParaRPr lang="es-ES"/>
        </a:p>
      </dgm:t>
    </dgm:pt>
    <dgm:pt modelId="{B8794DA8-FDA3-4FD5-9363-1F8B5BC1C3D7}" type="pres">
      <dgm:prSet presAssocID="{3A0CA467-E489-49E0-A8DB-376917F3EACE}" presName="vert1" presStyleCnt="0"/>
      <dgm:spPr/>
    </dgm:pt>
    <dgm:pt modelId="{238D2118-2CF9-40DF-8CBF-A8D018686771}" type="pres">
      <dgm:prSet presAssocID="{3A7CC64B-DDEA-4A87-A959-63114A7BBC5D}" presName="vertSpace2a" presStyleCnt="0"/>
      <dgm:spPr/>
    </dgm:pt>
    <dgm:pt modelId="{677D25EF-7685-4406-A80D-FD70EFEA5EEA}" type="pres">
      <dgm:prSet presAssocID="{3A7CC64B-DDEA-4A87-A959-63114A7BBC5D}" presName="horz2" presStyleCnt="0"/>
      <dgm:spPr/>
    </dgm:pt>
    <dgm:pt modelId="{EE878872-37E0-463E-B48D-9A27150F2A28}" type="pres">
      <dgm:prSet presAssocID="{3A7CC64B-DDEA-4A87-A959-63114A7BBC5D}" presName="horzSpace2" presStyleCnt="0"/>
      <dgm:spPr/>
    </dgm:pt>
    <dgm:pt modelId="{8E7FB496-9819-47C3-8E05-E0EA3EA9AC25}" type="pres">
      <dgm:prSet presAssocID="{3A7CC64B-DDEA-4A87-A959-63114A7BBC5D}" presName="tx2" presStyleLbl="revTx" presStyleIdx="1" presStyleCnt="7"/>
      <dgm:spPr/>
      <dgm:t>
        <a:bodyPr/>
        <a:lstStyle/>
        <a:p>
          <a:endParaRPr lang="es-ES"/>
        </a:p>
      </dgm:t>
    </dgm:pt>
    <dgm:pt modelId="{1074D1C5-165F-4FE9-9BA0-8877D2548DD5}" type="pres">
      <dgm:prSet presAssocID="{3A7CC64B-DDEA-4A87-A959-63114A7BBC5D}" presName="vert2" presStyleCnt="0"/>
      <dgm:spPr/>
    </dgm:pt>
    <dgm:pt modelId="{B391A5BF-75F9-4961-BB4F-1894460F4E3C}" type="pres">
      <dgm:prSet presAssocID="{3A7CC64B-DDEA-4A87-A959-63114A7BBC5D}" presName="thinLine2b" presStyleLbl="callout" presStyleIdx="0" presStyleCnt="6"/>
      <dgm:spPr/>
    </dgm:pt>
    <dgm:pt modelId="{793C58B0-5443-4E4D-B7E1-C8CD35388730}" type="pres">
      <dgm:prSet presAssocID="{3A7CC64B-DDEA-4A87-A959-63114A7BBC5D}" presName="vertSpace2b" presStyleCnt="0"/>
      <dgm:spPr/>
    </dgm:pt>
    <dgm:pt modelId="{3A668134-3E67-48E7-80DC-C307647B6CC4}" type="pres">
      <dgm:prSet presAssocID="{409B928F-ACF0-46BD-B4A8-093390348389}" presName="horz2" presStyleCnt="0"/>
      <dgm:spPr/>
    </dgm:pt>
    <dgm:pt modelId="{E7156FF2-A9A9-42BF-994D-7EB4A1A0A553}" type="pres">
      <dgm:prSet presAssocID="{409B928F-ACF0-46BD-B4A8-093390348389}" presName="horzSpace2" presStyleCnt="0"/>
      <dgm:spPr/>
    </dgm:pt>
    <dgm:pt modelId="{44EF816F-DDDE-438C-A7E1-856072A19CFE}" type="pres">
      <dgm:prSet presAssocID="{409B928F-ACF0-46BD-B4A8-093390348389}" presName="tx2" presStyleLbl="revTx" presStyleIdx="2" presStyleCnt="7"/>
      <dgm:spPr/>
      <dgm:t>
        <a:bodyPr/>
        <a:lstStyle/>
        <a:p>
          <a:endParaRPr lang="es-ES"/>
        </a:p>
      </dgm:t>
    </dgm:pt>
    <dgm:pt modelId="{2220CC81-E72D-4C8F-A3AE-5D008628DF1A}" type="pres">
      <dgm:prSet presAssocID="{409B928F-ACF0-46BD-B4A8-093390348389}" presName="vert2" presStyleCnt="0"/>
      <dgm:spPr/>
    </dgm:pt>
    <dgm:pt modelId="{8AF24C95-1C1F-483F-8CF0-B9373FDF0B5F}" type="pres">
      <dgm:prSet presAssocID="{409B928F-ACF0-46BD-B4A8-093390348389}" presName="thinLine2b" presStyleLbl="callout" presStyleIdx="1" presStyleCnt="6"/>
      <dgm:spPr/>
    </dgm:pt>
    <dgm:pt modelId="{C756D25C-353F-4F76-BC66-79DA4CA59A08}" type="pres">
      <dgm:prSet presAssocID="{409B928F-ACF0-46BD-B4A8-093390348389}" presName="vertSpace2b" presStyleCnt="0"/>
      <dgm:spPr/>
    </dgm:pt>
    <dgm:pt modelId="{51329E37-205F-412D-BCBB-B5ABB659A6D9}" type="pres">
      <dgm:prSet presAssocID="{C00B7003-5D6E-4A96-B1EE-69DD2BC4EAD1}" presName="horz2" presStyleCnt="0"/>
      <dgm:spPr/>
    </dgm:pt>
    <dgm:pt modelId="{601724D5-C1AE-4D36-BF92-1E8C2B218AAA}" type="pres">
      <dgm:prSet presAssocID="{C00B7003-5D6E-4A96-B1EE-69DD2BC4EAD1}" presName="horzSpace2" presStyleCnt="0"/>
      <dgm:spPr/>
    </dgm:pt>
    <dgm:pt modelId="{6B540257-2CFD-4314-8061-649079BA885B}" type="pres">
      <dgm:prSet presAssocID="{C00B7003-5D6E-4A96-B1EE-69DD2BC4EAD1}" presName="tx2" presStyleLbl="revTx" presStyleIdx="3" presStyleCnt="7"/>
      <dgm:spPr/>
      <dgm:t>
        <a:bodyPr/>
        <a:lstStyle/>
        <a:p>
          <a:endParaRPr lang="es-ES"/>
        </a:p>
      </dgm:t>
    </dgm:pt>
    <dgm:pt modelId="{47BE8E32-E352-4B05-BD8B-EB483D675EF5}" type="pres">
      <dgm:prSet presAssocID="{C00B7003-5D6E-4A96-B1EE-69DD2BC4EAD1}" presName="vert2" presStyleCnt="0"/>
      <dgm:spPr/>
    </dgm:pt>
    <dgm:pt modelId="{26CE76D5-F0B1-41F0-BFE2-3DD450D8F9C6}" type="pres">
      <dgm:prSet presAssocID="{C00B7003-5D6E-4A96-B1EE-69DD2BC4EAD1}" presName="thinLine2b" presStyleLbl="callout" presStyleIdx="2" presStyleCnt="6"/>
      <dgm:spPr/>
    </dgm:pt>
    <dgm:pt modelId="{D4AEE9B7-B865-4487-8BE8-EB0CECB602DB}" type="pres">
      <dgm:prSet presAssocID="{C00B7003-5D6E-4A96-B1EE-69DD2BC4EAD1}" presName="vertSpace2b" presStyleCnt="0"/>
      <dgm:spPr/>
    </dgm:pt>
    <dgm:pt modelId="{280BD7C4-D021-4687-B3BC-0614B036F812}" type="pres">
      <dgm:prSet presAssocID="{5414A65C-6148-4D63-B9A6-BFB91BD05189}" presName="horz2" presStyleCnt="0"/>
      <dgm:spPr/>
    </dgm:pt>
    <dgm:pt modelId="{D36935E9-D879-4B15-8827-3185420063DD}" type="pres">
      <dgm:prSet presAssocID="{5414A65C-6148-4D63-B9A6-BFB91BD05189}" presName="horzSpace2" presStyleCnt="0"/>
      <dgm:spPr/>
    </dgm:pt>
    <dgm:pt modelId="{DAE3B4FD-680B-4885-B728-68F36D8F6D89}" type="pres">
      <dgm:prSet presAssocID="{5414A65C-6148-4D63-B9A6-BFB91BD05189}" presName="tx2" presStyleLbl="revTx" presStyleIdx="4" presStyleCnt="7"/>
      <dgm:spPr/>
      <dgm:t>
        <a:bodyPr/>
        <a:lstStyle/>
        <a:p>
          <a:endParaRPr lang="es-ES"/>
        </a:p>
      </dgm:t>
    </dgm:pt>
    <dgm:pt modelId="{FECFC985-3AFA-4236-B1AD-106E35C01A4E}" type="pres">
      <dgm:prSet presAssocID="{5414A65C-6148-4D63-B9A6-BFB91BD05189}" presName="vert2" presStyleCnt="0"/>
      <dgm:spPr/>
    </dgm:pt>
    <dgm:pt modelId="{1A64DC94-4D36-45EA-B489-AF20A07F3D1E}" type="pres">
      <dgm:prSet presAssocID="{5414A65C-6148-4D63-B9A6-BFB91BD05189}" presName="thinLine2b" presStyleLbl="callout" presStyleIdx="3" presStyleCnt="6"/>
      <dgm:spPr/>
    </dgm:pt>
    <dgm:pt modelId="{F71A202F-17BF-4692-998A-119D9B11EA52}" type="pres">
      <dgm:prSet presAssocID="{5414A65C-6148-4D63-B9A6-BFB91BD05189}" presName="vertSpace2b" presStyleCnt="0"/>
      <dgm:spPr/>
    </dgm:pt>
    <dgm:pt modelId="{0C840F2B-3821-4A9B-B09C-845D4733D597}" type="pres">
      <dgm:prSet presAssocID="{86AA0F95-3FCA-478E-BF1F-3FCA4F14BB65}" presName="horz2" presStyleCnt="0"/>
      <dgm:spPr/>
    </dgm:pt>
    <dgm:pt modelId="{1C650312-D8F4-4424-998B-DD2EEEF6F0B6}" type="pres">
      <dgm:prSet presAssocID="{86AA0F95-3FCA-478E-BF1F-3FCA4F14BB65}" presName="horzSpace2" presStyleCnt="0"/>
      <dgm:spPr/>
    </dgm:pt>
    <dgm:pt modelId="{E0C54F7C-1BC4-44A3-B006-69C9A1CD7FEA}" type="pres">
      <dgm:prSet presAssocID="{86AA0F95-3FCA-478E-BF1F-3FCA4F14BB65}" presName="tx2" presStyleLbl="revTx" presStyleIdx="5" presStyleCnt="7"/>
      <dgm:spPr/>
      <dgm:t>
        <a:bodyPr/>
        <a:lstStyle/>
        <a:p>
          <a:endParaRPr lang="es-ES"/>
        </a:p>
      </dgm:t>
    </dgm:pt>
    <dgm:pt modelId="{FA0F30B5-92B0-4D68-BFED-C22B7A1B4938}" type="pres">
      <dgm:prSet presAssocID="{86AA0F95-3FCA-478E-BF1F-3FCA4F14BB65}" presName="vert2" presStyleCnt="0"/>
      <dgm:spPr/>
    </dgm:pt>
    <dgm:pt modelId="{90D71C97-9973-4FF8-9DDE-E53CDC53DA74}" type="pres">
      <dgm:prSet presAssocID="{86AA0F95-3FCA-478E-BF1F-3FCA4F14BB65}" presName="thinLine2b" presStyleLbl="callout" presStyleIdx="4" presStyleCnt="6"/>
      <dgm:spPr/>
    </dgm:pt>
    <dgm:pt modelId="{95FD78A6-A1D2-4501-8753-C0D461A023DD}" type="pres">
      <dgm:prSet presAssocID="{86AA0F95-3FCA-478E-BF1F-3FCA4F14BB65}" presName="vertSpace2b" presStyleCnt="0"/>
      <dgm:spPr/>
    </dgm:pt>
    <dgm:pt modelId="{1E3E2CC0-E0BD-46AC-B06A-CCCA11A6B878}" type="pres">
      <dgm:prSet presAssocID="{5D157E75-34C8-47D9-902E-83926FBCF103}" presName="horz2" presStyleCnt="0"/>
      <dgm:spPr/>
    </dgm:pt>
    <dgm:pt modelId="{66B9F466-933C-4578-86D6-28ACACFB9432}" type="pres">
      <dgm:prSet presAssocID="{5D157E75-34C8-47D9-902E-83926FBCF103}" presName="horzSpace2" presStyleCnt="0"/>
      <dgm:spPr/>
    </dgm:pt>
    <dgm:pt modelId="{77E9ACDF-0135-4D0E-BAF3-2D246AB6F43F}" type="pres">
      <dgm:prSet presAssocID="{5D157E75-34C8-47D9-902E-83926FBCF103}" presName="tx2" presStyleLbl="revTx" presStyleIdx="6" presStyleCnt="7"/>
      <dgm:spPr/>
      <dgm:t>
        <a:bodyPr/>
        <a:lstStyle/>
        <a:p>
          <a:endParaRPr lang="es-ES"/>
        </a:p>
      </dgm:t>
    </dgm:pt>
    <dgm:pt modelId="{25149531-D681-4D49-B572-E3A8801F3BFC}" type="pres">
      <dgm:prSet presAssocID="{5D157E75-34C8-47D9-902E-83926FBCF103}" presName="vert2" presStyleCnt="0"/>
      <dgm:spPr/>
    </dgm:pt>
    <dgm:pt modelId="{DCE39282-3094-4558-8A04-5DBDBE1B9A0C}" type="pres">
      <dgm:prSet presAssocID="{5D157E75-34C8-47D9-902E-83926FBCF103}" presName="thinLine2b" presStyleLbl="callout" presStyleIdx="5" presStyleCnt="6"/>
      <dgm:spPr/>
    </dgm:pt>
    <dgm:pt modelId="{469C6276-9C17-4AE1-8EB9-AE8AC6D84853}" type="pres">
      <dgm:prSet presAssocID="{5D157E75-34C8-47D9-902E-83926FBCF103}" presName="vertSpace2b" presStyleCnt="0"/>
      <dgm:spPr/>
    </dgm:pt>
  </dgm:ptLst>
  <dgm:cxnLst>
    <dgm:cxn modelId="{79508F5E-4058-45FB-86A1-B2C2BFFAAD75}" type="presOf" srcId="{076AF856-F232-4365-8AE0-D2D24B67F92A}" destId="{6B159286-209F-407D-8462-6F443041E097}" srcOrd="0" destOrd="0" presId="urn:microsoft.com/office/officeart/2008/layout/LinedList"/>
    <dgm:cxn modelId="{D6DC26E5-28E8-479A-9659-7C32D1113C51}" srcId="{3A0CA467-E489-49E0-A8DB-376917F3EACE}" destId="{5414A65C-6148-4D63-B9A6-BFB91BD05189}" srcOrd="3" destOrd="0" parTransId="{BBA72480-BDAF-4C68-B57C-19CE9B4F8698}" sibTransId="{D6AD3996-B138-46B6-A545-9CDD0CC9389C}"/>
    <dgm:cxn modelId="{589BBDF5-704C-40BD-837F-353459E3C6B9}" type="presOf" srcId="{409B928F-ACF0-46BD-B4A8-093390348389}" destId="{44EF816F-DDDE-438C-A7E1-856072A19CFE}" srcOrd="0" destOrd="0" presId="urn:microsoft.com/office/officeart/2008/layout/LinedList"/>
    <dgm:cxn modelId="{6F2D3D45-671C-4314-98FB-0785CD640FC0}" srcId="{076AF856-F232-4365-8AE0-D2D24B67F92A}" destId="{3A0CA467-E489-49E0-A8DB-376917F3EACE}" srcOrd="0" destOrd="0" parTransId="{090E1108-F3FA-461A-A618-85BF8D1BBD82}" sibTransId="{69BA61B8-5ADC-4D0C-8232-7C2D2349E9DF}"/>
    <dgm:cxn modelId="{121977BD-C7CA-4B68-A54C-321C30308FA8}" srcId="{3A0CA467-E489-49E0-A8DB-376917F3EACE}" destId="{C00B7003-5D6E-4A96-B1EE-69DD2BC4EAD1}" srcOrd="2" destOrd="0" parTransId="{C4BA35D4-8E5B-4A0F-90BA-265F354EB2B5}" sibTransId="{6A8D370E-33A9-49CC-B122-83A004D87ADA}"/>
    <dgm:cxn modelId="{BBB65454-D169-4858-8B4F-46DD8A25BC34}" type="presOf" srcId="{5D157E75-34C8-47D9-902E-83926FBCF103}" destId="{77E9ACDF-0135-4D0E-BAF3-2D246AB6F43F}" srcOrd="0" destOrd="0" presId="urn:microsoft.com/office/officeart/2008/layout/LinedList"/>
    <dgm:cxn modelId="{D357BBA1-EC50-4AA6-B79F-29D0E3A7C0DD}" type="presOf" srcId="{C00B7003-5D6E-4A96-B1EE-69DD2BC4EAD1}" destId="{6B540257-2CFD-4314-8061-649079BA885B}" srcOrd="0" destOrd="0" presId="urn:microsoft.com/office/officeart/2008/layout/LinedList"/>
    <dgm:cxn modelId="{21B522F1-BBDB-46F4-A638-065A93157848}" type="presOf" srcId="{86AA0F95-3FCA-478E-BF1F-3FCA4F14BB65}" destId="{E0C54F7C-1BC4-44A3-B006-69C9A1CD7FEA}" srcOrd="0" destOrd="0" presId="urn:microsoft.com/office/officeart/2008/layout/LinedList"/>
    <dgm:cxn modelId="{C45C23AD-084D-4A0D-8501-4D2E7E049923}" type="presOf" srcId="{3A7CC64B-DDEA-4A87-A959-63114A7BBC5D}" destId="{8E7FB496-9819-47C3-8E05-E0EA3EA9AC25}" srcOrd="0" destOrd="0" presId="urn:microsoft.com/office/officeart/2008/layout/LinedList"/>
    <dgm:cxn modelId="{6240C699-54D7-4143-AD03-0914B716AC4D}" srcId="{3A0CA467-E489-49E0-A8DB-376917F3EACE}" destId="{409B928F-ACF0-46BD-B4A8-093390348389}" srcOrd="1" destOrd="0" parTransId="{7110140C-90DA-4C6A-8A73-296BFBC1A86A}" sibTransId="{793BAF5D-8364-4938-BC59-3CFF45713032}"/>
    <dgm:cxn modelId="{CDB243A2-F525-4885-8AE9-74714066D6D6}" type="presOf" srcId="{5414A65C-6148-4D63-B9A6-BFB91BD05189}" destId="{DAE3B4FD-680B-4885-B728-68F36D8F6D89}" srcOrd="0" destOrd="0" presId="urn:microsoft.com/office/officeart/2008/layout/LinedList"/>
    <dgm:cxn modelId="{68E60A08-018C-4650-A5B9-D23C9F876E4B}" type="presOf" srcId="{3A0CA467-E489-49E0-A8DB-376917F3EACE}" destId="{C9DD0788-E20A-4FE9-8663-0FA54117A255}" srcOrd="0" destOrd="0" presId="urn:microsoft.com/office/officeart/2008/layout/LinedList"/>
    <dgm:cxn modelId="{E9693E27-A880-46F3-B8AC-ADB48941A4A5}" srcId="{3A0CA467-E489-49E0-A8DB-376917F3EACE}" destId="{3A7CC64B-DDEA-4A87-A959-63114A7BBC5D}" srcOrd="0" destOrd="0" parTransId="{F8B1BE49-3EEB-4DA7-9815-9AFD0F79CF1A}" sibTransId="{E359602A-E057-4095-8E5C-E69458D5F20E}"/>
    <dgm:cxn modelId="{FA5EA9EE-54AF-4805-8599-9DCD213D3C48}" srcId="{3A0CA467-E489-49E0-A8DB-376917F3EACE}" destId="{86AA0F95-3FCA-478E-BF1F-3FCA4F14BB65}" srcOrd="4" destOrd="0" parTransId="{00B5F26E-5ED3-4D22-A1E4-F32CD2CD6A44}" sibTransId="{B5F1F1A2-D44E-48D4-908B-228093F2A275}"/>
    <dgm:cxn modelId="{515ED4F4-1D3C-417A-8EC9-90414B3503C8}" srcId="{3A0CA467-E489-49E0-A8DB-376917F3EACE}" destId="{5D157E75-34C8-47D9-902E-83926FBCF103}" srcOrd="5" destOrd="0" parTransId="{CB05326F-F714-422C-AE3C-C8442F31806C}" sibTransId="{67E346CC-B9A6-4684-955E-4F0C1606B406}"/>
    <dgm:cxn modelId="{72044D6B-5FA6-458F-8C46-749B1D00DE56}" type="presParOf" srcId="{6B159286-209F-407D-8462-6F443041E097}" destId="{4A6CA132-247C-4DE3-A661-068CF34CECCC}" srcOrd="0" destOrd="0" presId="urn:microsoft.com/office/officeart/2008/layout/LinedList"/>
    <dgm:cxn modelId="{7ACE2DE8-9C20-4967-8DED-90EBDE82C35A}" type="presParOf" srcId="{6B159286-209F-407D-8462-6F443041E097}" destId="{BFAA9F16-5731-4887-B9BB-E06FD146F5CC}" srcOrd="1" destOrd="0" presId="urn:microsoft.com/office/officeart/2008/layout/LinedList"/>
    <dgm:cxn modelId="{752770DE-80B1-47EB-9647-FF7391817577}" type="presParOf" srcId="{BFAA9F16-5731-4887-B9BB-E06FD146F5CC}" destId="{C9DD0788-E20A-4FE9-8663-0FA54117A255}" srcOrd="0" destOrd="0" presId="urn:microsoft.com/office/officeart/2008/layout/LinedList"/>
    <dgm:cxn modelId="{8EF8E68D-8829-45EA-8F21-E588A73B2F9C}" type="presParOf" srcId="{BFAA9F16-5731-4887-B9BB-E06FD146F5CC}" destId="{B8794DA8-FDA3-4FD5-9363-1F8B5BC1C3D7}" srcOrd="1" destOrd="0" presId="urn:microsoft.com/office/officeart/2008/layout/LinedList"/>
    <dgm:cxn modelId="{B80432C0-182C-4966-90B5-9B8F3D7C0095}" type="presParOf" srcId="{B8794DA8-FDA3-4FD5-9363-1F8B5BC1C3D7}" destId="{238D2118-2CF9-40DF-8CBF-A8D018686771}" srcOrd="0" destOrd="0" presId="urn:microsoft.com/office/officeart/2008/layout/LinedList"/>
    <dgm:cxn modelId="{C4276A5E-2422-40A9-A41D-136DF21C2D9F}" type="presParOf" srcId="{B8794DA8-FDA3-4FD5-9363-1F8B5BC1C3D7}" destId="{677D25EF-7685-4406-A80D-FD70EFEA5EEA}" srcOrd="1" destOrd="0" presId="urn:microsoft.com/office/officeart/2008/layout/LinedList"/>
    <dgm:cxn modelId="{124034D6-41CF-4DD3-8BDA-B485B52729D0}" type="presParOf" srcId="{677D25EF-7685-4406-A80D-FD70EFEA5EEA}" destId="{EE878872-37E0-463E-B48D-9A27150F2A28}" srcOrd="0" destOrd="0" presId="urn:microsoft.com/office/officeart/2008/layout/LinedList"/>
    <dgm:cxn modelId="{10E01D0C-1C46-42CF-AF12-F8510110C553}" type="presParOf" srcId="{677D25EF-7685-4406-A80D-FD70EFEA5EEA}" destId="{8E7FB496-9819-47C3-8E05-E0EA3EA9AC25}" srcOrd="1" destOrd="0" presId="urn:microsoft.com/office/officeart/2008/layout/LinedList"/>
    <dgm:cxn modelId="{C3FB9361-A064-4724-BB5B-C913F6641D8F}" type="presParOf" srcId="{677D25EF-7685-4406-A80D-FD70EFEA5EEA}" destId="{1074D1C5-165F-4FE9-9BA0-8877D2548DD5}" srcOrd="2" destOrd="0" presId="urn:microsoft.com/office/officeart/2008/layout/LinedList"/>
    <dgm:cxn modelId="{FE6825C8-603D-473A-8800-A3C5A5AFD56B}" type="presParOf" srcId="{B8794DA8-FDA3-4FD5-9363-1F8B5BC1C3D7}" destId="{B391A5BF-75F9-4961-BB4F-1894460F4E3C}" srcOrd="2" destOrd="0" presId="urn:microsoft.com/office/officeart/2008/layout/LinedList"/>
    <dgm:cxn modelId="{DE7ED9C0-18E9-472C-A521-CC68EE7BA6AE}" type="presParOf" srcId="{B8794DA8-FDA3-4FD5-9363-1F8B5BC1C3D7}" destId="{793C58B0-5443-4E4D-B7E1-C8CD35388730}" srcOrd="3" destOrd="0" presId="urn:microsoft.com/office/officeart/2008/layout/LinedList"/>
    <dgm:cxn modelId="{E08C05A6-5351-4FAD-8D0F-B97FC285D7C9}" type="presParOf" srcId="{B8794DA8-FDA3-4FD5-9363-1F8B5BC1C3D7}" destId="{3A668134-3E67-48E7-80DC-C307647B6CC4}" srcOrd="4" destOrd="0" presId="urn:microsoft.com/office/officeart/2008/layout/LinedList"/>
    <dgm:cxn modelId="{FABB449F-D09D-4893-92A1-7EE3DE7B15F7}" type="presParOf" srcId="{3A668134-3E67-48E7-80DC-C307647B6CC4}" destId="{E7156FF2-A9A9-42BF-994D-7EB4A1A0A553}" srcOrd="0" destOrd="0" presId="urn:microsoft.com/office/officeart/2008/layout/LinedList"/>
    <dgm:cxn modelId="{9605B789-509A-4916-9CED-228DD56B2127}" type="presParOf" srcId="{3A668134-3E67-48E7-80DC-C307647B6CC4}" destId="{44EF816F-DDDE-438C-A7E1-856072A19CFE}" srcOrd="1" destOrd="0" presId="urn:microsoft.com/office/officeart/2008/layout/LinedList"/>
    <dgm:cxn modelId="{5B9D5103-4E8A-417A-AAB2-B20BC754F754}" type="presParOf" srcId="{3A668134-3E67-48E7-80DC-C307647B6CC4}" destId="{2220CC81-E72D-4C8F-A3AE-5D008628DF1A}" srcOrd="2" destOrd="0" presId="urn:microsoft.com/office/officeart/2008/layout/LinedList"/>
    <dgm:cxn modelId="{EC4330FA-0333-4BDA-8C94-34D458AB7252}" type="presParOf" srcId="{B8794DA8-FDA3-4FD5-9363-1F8B5BC1C3D7}" destId="{8AF24C95-1C1F-483F-8CF0-B9373FDF0B5F}" srcOrd="5" destOrd="0" presId="urn:microsoft.com/office/officeart/2008/layout/LinedList"/>
    <dgm:cxn modelId="{D91A9AEC-D01D-458E-AFF3-23F66F33BD48}" type="presParOf" srcId="{B8794DA8-FDA3-4FD5-9363-1F8B5BC1C3D7}" destId="{C756D25C-353F-4F76-BC66-79DA4CA59A08}" srcOrd="6" destOrd="0" presId="urn:microsoft.com/office/officeart/2008/layout/LinedList"/>
    <dgm:cxn modelId="{287ACD51-83EC-40AE-93F4-3438ECFC2AEF}" type="presParOf" srcId="{B8794DA8-FDA3-4FD5-9363-1F8B5BC1C3D7}" destId="{51329E37-205F-412D-BCBB-B5ABB659A6D9}" srcOrd="7" destOrd="0" presId="urn:microsoft.com/office/officeart/2008/layout/LinedList"/>
    <dgm:cxn modelId="{CA5F0280-8250-4503-B2DC-9A9CA4A4C64E}" type="presParOf" srcId="{51329E37-205F-412D-BCBB-B5ABB659A6D9}" destId="{601724D5-C1AE-4D36-BF92-1E8C2B218AAA}" srcOrd="0" destOrd="0" presId="urn:microsoft.com/office/officeart/2008/layout/LinedList"/>
    <dgm:cxn modelId="{D959AD60-8797-4A30-811E-EC6DD3C74BD5}" type="presParOf" srcId="{51329E37-205F-412D-BCBB-B5ABB659A6D9}" destId="{6B540257-2CFD-4314-8061-649079BA885B}" srcOrd="1" destOrd="0" presId="urn:microsoft.com/office/officeart/2008/layout/LinedList"/>
    <dgm:cxn modelId="{B7B21ABB-379B-4B6A-9A93-8C6899A7ADCD}" type="presParOf" srcId="{51329E37-205F-412D-BCBB-B5ABB659A6D9}" destId="{47BE8E32-E352-4B05-BD8B-EB483D675EF5}" srcOrd="2" destOrd="0" presId="urn:microsoft.com/office/officeart/2008/layout/LinedList"/>
    <dgm:cxn modelId="{B4508497-3A75-4C0A-88BA-69B3D3162869}" type="presParOf" srcId="{B8794DA8-FDA3-4FD5-9363-1F8B5BC1C3D7}" destId="{26CE76D5-F0B1-41F0-BFE2-3DD450D8F9C6}" srcOrd="8" destOrd="0" presId="urn:microsoft.com/office/officeart/2008/layout/LinedList"/>
    <dgm:cxn modelId="{A35A0D3B-DFB4-421E-9B38-2F839789958D}" type="presParOf" srcId="{B8794DA8-FDA3-4FD5-9363-1F8B5BC1C3D7}" destId="{D4AEE9B7-B865-4487-8BE8-EB0CECB602DB}" srcOrd="9" destOrd="0" presId="urn:microsoft.com/office/officeart/2008/layout/LinedList"/>
    <dgm:cxn modelId="{C35A3847-A8BC-4675-A80F-D726512E47DD}" type="presParOf" srcId="{B8794DA8-FDA3-4FD5-9363-1F8B5BC1C3D7}" destId="{280BD7C4-D021-4687-B3BC-0614B036F812}" srcOrd="10" destOrd="0" presId="urn:microsoft.com/office/officeart/2008/layout/LinedList"/>
    <dgm:cxn modelId="{E4D8C9AE-1F6B-4A6F-B132-A68F73BA1D14}" type="presParOf" srcId="{280BD7C4-D021-4687-B3BC-0614B036F812}" destId="{D36935E9-D879-4B15-8827-3185420063DD}" srcOrd="0" destOrd="0" presId="urn:microsoft.com/office/officeart/2008/layout/LinedList"/>
    <dgm:cxn modelId="{776FA229-EF96-410D-A7C7-6C428056571E}" type="presParOf" srcId="{280BD7C4-D021-4687-B3BC-0614B036F812}" destId="{DAE3B4FD-680B-4885-B728-68F36D8F6D89}" srcOrd="1" destOrd="0" presId="urn:microsoft.com/office/officeart/2008/layout/LinedList"/>
    <dgm:cxn modelId="{157C6C1B-DF69-4CD7-AAEE-85109C0D2178}" type="presParOf" srcId="{280BD7C4-D021-4687-B3BC-0614B036F812}" destId="{FECFC985-3AFA-4236-B1AD-106E35C01A4E}" srcOrd="2" destOrd="0" presId="urn:microsoft.com/office/officeart/2008/layout/LinedList"/>
    <dgm:cxn modelId="{595F44C4-A30B-4FFF-9E25-35853A91A737}" type="presParOf" srcId="{B8794DA8-FDA3-4FD5-9363-1F8B5BC1C3D7}" destId="{1A64DC94-4D36-45EA-B489-AF20A07F3D1E}" srcOrd="11" destOrd="0" presId="urn:microsoft.com/office/officeart/2008/layout/LinedList"/>
    <dgm:cxn modelId="{EF547AF7-2147-4427-BEC4-EC48B617863F}" type="presParOf" srcId="{B8794DA8-FDA3-4FD5-9363-1F8B5BC1C3D7}" destId="{F71A202F-17BF-4692-998A-119D9B11EA52}" srcOrd="12" destOrd="0" presId="urn:microsoft.com/office/officeart/2008/layout/LinedList"/>
    <dgm:cxn modelId="{F06598D7-7FC3-42ED-AE8E-5C65CB83E07F}" type="presParOf" srcId="{B8794DA8-FDA3-4FD5-9363-1F8B5BC1C3D7}" destId="{0C840F2B-3821-4A9B-B09C-845D4733D597}" srcOrd="13" destOrd="0" presId="urn:microsoft.com/office/officeart/2008/layout/LinedList"/>
    <dgm:cxn modelId="{BDAE2337-FEE1-491C-8001-C8DDFFB82BFF}" type="presParOf" srcId="{0C840F2B-3821-4A9B-B09C-845D4733D597}" destId="{1C650312-D8F4-4424-998B-DD2EEEF6F0B6}" srcOrd="0" destOrd="0" presId="urn:microsoft.com/office/officeart/2008/layout/LinedList"/>
    <dgm:cxn modelId="{AD5F83DE-2122-479A-8BD6-136C7896EBA7}" type="presParOf" srcId="{0C840F2B-3821-4A9B-B09C-845D4733D597}" destId="{E0C54F7C-1BC4-44A3-B006-69C9A1CD7FEA}" srcOrd="1" destOrd="0" presId="urn:microsoft.com/office/officeart/2008/layout/LinedList"/>
    <dgm:cxn modelId="{F969CEDA-8934-48BE-B0D7-B16C6173C91B}" type="presParOf" srcId="{0C840F2B-3821-4A9B-B09C-845D4733D597}" destId="{FA0F30B5-92B0-4D68-BFED-C22B7A1B4938}" srcOrd="2" destOrd="0" presId="urn:microsoft.com/office/officeart/2008/layout/LinedList"/>
    <dgm:cxn modelId="{42E03620-A752-4D2D-8EF1-25C448CB916E}" type="presParOf" srcId="{B8794DA8-FDA3-4FD5-9363-1F8B5BC1C3D7}" destId="{90D71C97-9973-4FF8-9DDE-E53CDC53DA74}" srcOrd="14" destOrd="0" presId="urn:microsoft.com/office/officeart/2008/layout/LinedList"/>
    <dgm:cxn modelId="{7368BFB3-BFEF-42FF-8DF4-27C9CDBAE5E3}" type="presParOf" srcId="{B8794DA8-FDA3-4FD5-9363-1F8B5BC1C3D7}" destId="{95FD78A6-A1D2-4501-8753-C0D461A023DD}" srcOrd="15" destOrd="0" presId="urn:microsoft.com/office/officeart/2008/layout/LinedList"/>
    <dgm:cxn modelId="{7A94F466-DA72-42F7-B608-A9679F583C2B}" type="presParOf" srcId="{B8794DA8-FDA3-4FD5-9363-1F8B5BC1C3D7}" destId="{1E3E2CC0-E0BD-46AC-B06A-CCCA11A6B878}" srcOrd="16" destOrd="0" presId="urn:microsoft.com/office/officeart/2008/layout/LinedList"/>
    <dgm:cxn modelId="{2B315F62-5FD4-42EF-9D80-2E5F44348D1E}" type="presParOf" srcId="{1E3E2CC0-E0BD-46AC-B06A-CCCA11A6B878}" destId="{66B9F466-933C-4578-86D6-28ACACFB9432}" srcOrd="0" destOrd="0" presId="urn:microsoft.com/office/officeart/2008/layout/LinedList"/>
    <dgm:cxn modelId="{A4664B73-FD6B-4D94-8AC1-750B90FA6BBB}" type="presParOf" srcId="{1E3E2CC0-E0BD-46AC-B06A-CCCA11A6B878}" destId="{77E9ACDF-0135-4D0E-BAF3-2D246AB6F43F}" srcOrd="1" destOrd="0" presId="urn:microsoft.com/office/officeart/2008/layout/LinedList"/>
    <dgm:cxn modelId="{DADF5511-28C9-4334-9180-FACCEA8CEBFA}" type="presParOf" srcId="{1E3E2CC0-E0BD-46AC-B06A-CCCA11A6B878}" destId="{25149531-D681-4D49-B572-E3A8801F3BFC}" srcOrd="2" destOrd="0" presId="urn:microsoft.com/office/officeart/2008/layout/LinedList"/>
    <dgm:cxn modelId="{872D1663-D44C-4563-BCC8-3CEEE37841C1}" type="presParOf" srcId="{B8794DA8-FDA3-4FD5-9363-1F8B5BC1C3D7}" destId="{DCE39282-3094-4558-8A04-5DBDBE1B9A0C}" srcOrd="17" destOrd="0" presId="urn:microsoft.com/office/officeart/2008/layout/LinedList"/>
    <dgm:cxn modelId="{E4E3390F-6606-4D2D-BE1E-5A17F94A5836}" type="presParOf" srcId="{B8794DA8-FDA3-4FD5-9363-1F8B5BC1C3D7}" destId="{469C6276-9C17-4AE1-8EB9-AE8AC6D84853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5FB37FB-EE30-4AB8-93BA-6573A77B05C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DF2EACA-EED5-4620-9059-9212900791C7}">
      <dgm:prSet phldrT="[Texto]"/>
      <dgm:spPr/>
      <dgm:t>
        <a:bodyPr/>
        <a:lstStyle/>
        <a:p>
          <a:r>
            <a: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objetivo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8D1038-0E98-4D45-8FE9-D03D834EC0A0}" type="parTrans" cxnId="{62576A4A-45C3-4482-ADAE-472BD9FEFE42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A1278F-9562-43C2-BF62-25853DD14034}" type="sibTrans" cxnId="{62576A4A-45C3-4482-ADAE-472BD9FEFE42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DE79B8-0057-4EFE-88CF-D59A4BE7CA13}">
      <dgm:prSet phldrT="[Texto]"/>
      <dgm:spPr/>
      <dgm:t>
        <a:bodyPr/>
        <a:lstStyle/>
        <a:p>
          <a:r>
            <a: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Desarrollar la misión de investigar y abrir nuevos campos del conocimiento en el área de la educación, puestos al servicio de las problemáticas del país; además de generar nexos con la región latinoamericana y otras entidades internacionales</a:t>
          </a:r>
          <a:r>
            <a:rPr lang="es-C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La propuesta está orientada a complementar las estructuras ya existentes dentro del sistema.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2D5EAB-C423-41D4-8C7C-60C0A48731E8}" type="parTrans" cxnId="{A13D2B75-334A-4A0E-984B-FBBD942CDE9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F6D4A8-5B4C-4B10-8959-FEAAB1CD965E}" type="sibTrans" cxnId="{A13D2B75-334A-4A0E-984B-FBBD942CDE9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FEC9B2-7CDB-4F61-9F71-6A8E1A04FB61}">
      <dgm:prSet/>
      <dgm:spPr/>
      <dgm:t>
        <a:bodyPr/>
        <a:lstStyle/>
        <a:p>
          <a:r>
            <a: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Propósitos:</a:t>
          </a:r>
        </a:p>
      </dgm:t>
    </dgm:pt>
    <dgm:pt modelId="{96D13D5F-1FBE-49BB-975D-0368C55A64AB}" type="parTrans" cxnId="{9EC540B7-5583-4042-94E3-7F0F47D85F4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355433-1D00-47FB-820D-5F34CCF4868E}" type="sibTrans" cxnId="{9EC540B7-5583-4042-94E3-7F0F47D85F4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4B63AE-9A60-4743-B006-EE4930B1221D}">
      <dgm:prSet/>
      <dgm:spPr/>
      <dgm:t>
        <a:bodyPr/>
        <a:lstStyle/>
        <a:p>
          <a:r>
            <a: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Apoyar la puesta en marcha del Sistema de Formación de Maestros y a su vez contribuir al Programa Nacional de Investigación de Estudios Científicos en la Educación.</a:t>
          </a:r>
        </a:p>
      </dgm:t>
    </dgm:pt>
    <dgm:pt modelId="{DA56AD1C-F41B-4B6E-812C-6A6DAE4F6B17}" type="parTrans" cxnId="{37592B7C-9AB4-4A70-B722-28634557043F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4DC84-D2B7-490A-BA4F-A2873E148865}" type="sibTrans" cxnId="{37592B7C-9AB4-4A70-B722-28634557043F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1A8C32-4701-4227-A776-D087BF89432B}">
      <dgm:prSet/>
      <dgm:spPr/>
      <dgm:t>
        <a:bodyPr/>
        <a:lstStyle/>
        <a:p>
          <a:r>
            <a: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Vincular a algunos actores fundamentales dentro del proceso como los investigadores, los grupos de investigación de reconocida trayectoria, los centros de innovación, las facultades de educación y las universidades.</a:t>
          </a:r>
        </a:p>
      </dgm:t>
    </dgm:pt>
    <dgm:pt modelId="{BADF0423-FA1A-4B79-809E-CE72ABEC6C4D}" type="parTrans" cxnId="{9B2A06B2-40D1-4C35-84E6-242FF38C77D7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5FE5E4-DCC3-4B7F-9458-8D2FC2182D30}" type="sibTrans" cxnId="{9B2A06B2-40D1-4C35-84E6-242FF38C77D7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65DFF5-B9F0-4CB8-9CDD-B60189D5D0EF}" type="pres">
      <dgm:prSet presAssocID="{F5FB37FB-EE30-4AB8-93BA-6573A77B05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60F5A6-AAC0-4470-9592-8E990FF2E661}" type="pres">
      <dgm:prSet presAssocID="{4DF2EACA-EED5-4620-9059-9212900791C7}" presName="parentLin" presStyleCnt="0"/>
      <dgm:spPr/>
    </dgm:pt>
    <dgm:pt modelId="{746EA542-40E1-42AC-BCDB-95F8B82D1AF2}" type="pres">
      <dgm:prSet presAssocID="{4DF2EACA-EED5-4620-9059-9212900791C7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0DD5CC87-E7A2-443E-8AE3-6CC6F2870F89}" type="pres">
      <dgm:prSet presAssocID="{4DF2EACA-EED5-4620-9059-9212900791C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421EC7-DD54-4320-8035-6033B303E508}" type="pres">
      <dgm:prSet presAssocID="{4DF2EACA-EED5-4620-9059-9212900791C7}" presName="negativeSpace" presStyleCnt="0"/>
      <dgm:spPr/>
    </dgm:pt>
    <dgm:pt modelId="{B4321CC8-D250-4680-8657-AE036950D7F0}" type="pres">
      <dgm:prSet presAssocID="{4DF2EACA-EED5-4620-9059-9212900791C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C6D6D6-CF7E-4500-9396-200F01D8A771}" type="pres">
      <dgm:prSet presAssocID="{BBA1278F-9562-43C2-BF62-25853DD14034}" presName="spaceBetweenRectangles" presStyleCnt="0"/>
      <dgm:spPr/>
    </dgm:pt>
    <dgm:pt modelId="{FFC70671-934B-40A1-91FD-E81835C27D4B}" type="pres">
      <dgm:prSet presAssocID="{6BFEC9B2-7CDB-4F61-9F71-6A8E1A04FB61}" presName="parentLin" presStyleCnt="0"/>
      <dgm:spPr/>
    </dgm:pt>
    <dgm:pt modelId="{B7A47538-F038-4729-BAA0-DFCC15F5BE60}" type="pres">
      <dgm:prSet presAssocID="{6BFEC9B2-7CDB-4F61-9F71-6A8E1A04FB6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71FC9735-3966-4788-B327-A8031530E9A7}" type="pres">
      <dgm:prSet presAssocID="{6BFEC9B2-7CDB-4F61-9F71-6A8E1A04FB6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B4FF18-55AB-4C73-B41E-FE563FF23DE4}" type="pres">
      <dgm:prSet presAssocID="{6BFEC9B2-7CDB-4F61-9F71-6A8E1A04FB61}" presName="negativeSpace" presStyleCnt="0"/>
      <dgm:spPr/>
    </dgm:pt>
    <dgm:pt modelId="{9F441017-6CCF-44C2-A285-BD27D9DF677E}" type="pres">
      <dgm:prSet presAssocID="{6BFEC9B2-7CDB-4F61-9F71-6A8E1A04FB6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1F1A36-ABE5-4476-BBCC-7DA0CFACF6D7}" type="presOf" srcId="{6BFEC9B2-7CDB-4F61-9F71-6A8E1A04FB61}" destId="{B7A47538-F038-4729-BAA0-DFCC15F5BE60}" srcOrd="0" destOrd="0" presId="urn:microsoft.com/office/officeart/2005/8/layout/list1"/>
    <dgm:cxn modelId="{48795257-38B9-4D27-B372-0A945D5D6115}" type="presOf" srcId="{351A8C32-4701-4227-A776-D087BF89432B}" destId="{9F441017-6CCF-44C2-A285-BD27D9DF677E}" srcOrd="0" destOrd="1" presId="urn:microsoft.com/office/officeart/2005/8/layout/list1"/>
    <dgm:cxn modelId="{1794116B-801A-4D6E-8207-9739E22CC757}" type="presOf" srcId="{6BFEC9B2-7CDB-4F61-9F71-6A8E1A04FB61}" destId="{71FC9735-3966-4788-B327-A8031530E9A7}" srcOrd="1" destOrd="0" presId="urn:microsoft.com/office/officeart/2005/8/layout/list1"/>
    <dgm:cxn modelId="{9EC540B7-5583-4042-94E3-7F0F47D85F4D}" srcId="{F5FB37FB-EE30-4AB8-93BA-6573A77B05C2}" destId="{6BFEC9B2-7CDB-4F61-9F71-6A8E1A04FB61}" srcOrd="1" destOrd="0" parTransId="{96D13D5F-1FBE-49BB-975D-0368C55A64AB}" sibTransId="{C5355433-1D00-47FB-820D-5F34CCF4868E}"/>
    <dgm:cxn modelId="{A13D2B75-334A-4A0E-984B-FBBD942CDE98}" srcId="{4DF2EACA-EED5-4620-9059-9212900791C7}" destId="{1ADE79B8-0057-4EFE-88CF-D59A4BE7CA13}" srcOrd="0" destOrd="0" parTransId="{6A2D5EAB-C423-41D4-8C7C-60C0A48731E8}" sibTransId="{A6F6D4A8-5B4C-4B10-8959-FEAAB1CD965E}"/>
    <dgm:cxn modelId="{3E72B173-CE27-4E90-81B3-A89BBF009198}" type="presOf" srcId="{0A4B63AE-9A60-4743-B006-EE4930B1221D}" destId="{9F441017-6CCF-44C2-A285-BD27D9DF677E}" srcOrd="0" destOrd="0" presId="urn:microsoft.com/office/officeart/2005/8/layout/list1"/>
    <dgm:cxn modelId="{825EB089-5841-4939-B4EF-97446ECF56A8}" type="presOf" srcId="{4DF2EACA-EED5-4620-9059-9212900791C7}" destId="{746EA542-40E1-42AC-BCDB-95F8B82D1AF2}" srcOrd="0" destOrd="0" presId="urn:microsoft.com/office/officeart/2005/8/layout/list1"/>
    <dgm:cxn modelId="{95231961-6A36-4A6B-9FA9-17F1929BB1E0}" type="presOf" srcId="{4DF2EACA-EED5-4620-9059-9212900791C7}" destId="{0DD5CC87-E7A2-443E-8AE3-6CC6F2870F89}" srcOrd="1" destOrd="0" presId="urn:microsoft.com/office/officeart/2005/8/layout/list1"/>
    <dgm:cxn modelId="{62576A4A-45C3-4482-ADAE-472BD9FEFE42}" srcId="{F5FB37FB-EE30-4AB8-93BA-6573A77B05C2}" destId="{4DF2EACA-EED5-4620-9059-9212900791C7}" srcOrd="0" destOrd="0" parTransId="{608D1038-0E98-4D45-8FE9-D03D834EC0A0}" sibTransId="{BBA1278F-9562-43C2-BF62-25853DD14034}"/>
    <dgm:cxn modelId="{DE33298F-F237-4069-BE9A-199F29665328}" type="presOf" srcId="{1ADE79B8-0057-4EFE-88CF-D59A4BE7CA13}" destId="{B4321CC8-D250-4680-8657-AE036950D7F0}" srcOrd="0" destOrd="0" presId="urn:microsoft.com/office/officeart/2005/8/layout/list1"/>
    <dgm:cxn modelId="{9B2A06B2-40D1-4C35-84E6-242FF38C77D7}" srcId="{6BFEC9B2-7CDB-4F61-9F71-6A8E1A04FB61}" destId="{351A8C32-4701-4227-A776-D087BF89432B}" srcOrd="1" destOrd="0" parTransId="{BADF0423-FA1A-4B79-809E-CE72ABEC6C4D}" sibTransId="{C65FE5E4-DCC3-4B7F-9458-8D2FC2182D30}"/>
    <dgm:cxn modelId="{37592B7C-9AB4-4A70-B722-28634557043F}" srcId="{6BFEC9B2-7CDB-4F61-9F71-6A8E1A04FB61}" destId="{0A4B63AE-9A60-4743-B006-EE4930B1221D}" srcOrd="0" destOrd="0" parTransId="{DA56AD1C-F41B-4B6E-812C-6A6DAE4F6B17}" sibTransId="{A0C4DC84-D2B7-490A-BA4F-A2873E148865}"/>
    <dgm:cxn modelId="{7862B9CD-C8E5-45FB-955D-973167FF7767}" type="presOf" srcId="{F5FB37FB-EE30-4AB8-93BA-6573A77B05C2}" destId="{DE65DFF5-B9F0-4CB8-9CDD-B60189D5D0EF}" srcOrd="0" destOrd="0" presId="urn:microsoft.com/office/officeart/2005/8/layout/list1"/>
    <dgm:cxn modelId="{24D879FC-BAA7-42DE-8BBE-54E7CEBBD6E8}" type="presParOf" srcId="{DE65DFF5-B9F0-4CB8-9CDD-B60189D5D0EF}" destId="{0660F5A6-AAC0-4470-9592-8E990FF2E661}" srcOrd="0" destOrd="0" presId="urn:microsoft.com/office/officeart/2005/8/layout/list1"/>
    <dgm:cxn modelId="{1F212511-FB55-48D6-923C-2EF538B2CD35}" type="presParOf" srcId="{0660F5A6-AAC0-4470-9592-8E990FF2E661}" destId="{746EA542-40E1-42AC-BCDB-95F8B82D1AF2}" srcOrd="0" destOrd="0" presId="urn:microsoft.com/office/officeart/2005/8/layout/list1"/>
    <dgm:cxn modelId="{DF5262EA-4024-46E0-AF95-50918E04ED83}" type="presParOf" srcId="{0660F5A6-AAC0-4470-9592-8E990FF2E661}" destId="{0DD5CC87-E7A2-443E-8AE3-6CC6F2870F89}" srcOrd="1" destOrd="0" presId="urn:microsoft.com/office/officeart/2005/8/layout/list1"/>
    <dgm:cxn modelId="{49F130D7-9659-457A-8DC5-58F828489B55}" type="presParOf" srcId="{DE65DFF5-B9F0-4CB8-9CDD-B60189D5D0EF}" destId="{EC421EC7-DD54-4320-8035-6033B303E508}" srcOrd="1" destOrd="0" presId="urn:microsoft.com/office/officeart/2005/8/layout/list1"/>
    <dgm:cxn modelId="{9489D942-3E0B-46C1-B3C9-47FAE240C0FB}" type="presParOf" srcId="{DE65DFF5-B9F0-4CB8-9CDD-B60189D5D0EF}" destId="{B4321CC8-D250-4680-8657-AE036950D7F0}" srcOrd="2" destOrd="0" presId="urn:microsoft.com/office/officeart/2005/8/layout/list1"/>
    <dgm:cxn modelId="{0D76F45C-3BD8-4A01-B0D3-FA4F107EE788}" type="presParOf" srcId="{DE65DFF5-B9F0-4CB8-9CDD-B60189D5D0EF}" destId="{51C6D6D6-CF7E-4500-9396-200F01D8A771}" srcOrd="3" destOrd="0" presId="urn:microsoft.com/office/officeart/2005/8/layout/list1"/>
    <dgm:cxn modelId="{E6BEF811-8D27-4FC9-A49D-A5AB5668B205}" type="presParOf" srcId="{DE65DFF5-B9F0-4CB8-9CDD-B60189D5D0EF}" destId="{FFC70671-934B-40A1-91FD-E81835C27D4B}" srcOrd="4" destOrd="0" presId="urn:microsoft.com/office/officeart/2005/8/layout/list1"/>
    <dgm:cxn modelId="{7F63C6D5-0F8F-4DB2-BAA6-EE7ADF372608}" type="presParOf" srcId="{FFC70671-934B-40A1-91FD-E81835C27D4B}" destId="{B7A47538-F038-4729-BAA0-DFCC15F5BE60}" srcOrd="0" destOrd="0" presId="urn:microsoft.com/office/officeart/2005/8/layout/list1"/>
    <dgm:cxn modelId="{F278BCCA-970A-4BE8-8F0A-6B4BC7E7DDE1}" type="presParOf" srcId="{FFC70671-934B-40A1-91FD-E81835C27D4B}" destId="{71FC9735-3966-4788-B327-A8031530E9A7}" srcOrd="1" destOrd="0" presId="urn:microsoft.com/office/officeart/2005/8/layout/list1"/>
    <dgm:cxn modelId="{ADF03F3B-9258-47CE-9A32-3B3B902FBB1B}" type="presParOf" srcId="{DE65DFF5-B9F0-4CB8-9CDD-B60189D5D0EF}" destId="{14B4FF18-55AB-4C73-B41E-FE563FF23DE4}" srcOrd="5" destOrd="0" presId="urn:microsoft.com/office/officeart/2005/8/layout/list1"/>
    <dgm:cxn modelId="{91CD1A1A-7326-4FB6-86D8-701FBCE4D31E}" type="presParOf" srcId="{DE65DFF5-B9F0-4CB8-9CDD-B60189D5D0EF}" destId="{9F441017-6CCF-44C2-A285-BD27D9DF677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7E15D4F-98D7-45A6-B70B-C1315F4906BA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EF4956A-E43F-4F89-BA7F-BC1982D97D55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Proyectos de investigación</a:t>
          </a:r>
          <a:endParaRPr lang="es-E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248CED-1A07-4149-ABC9-F3717F97AAC7}" type="parTrans" cxnId="{3A2586F0-6730-467C-9101-4DAE63C21DDB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D6A422-FBC9-431B-A90D-1BBEFB35A3F8}" type="sibTrans" cxnId="{3A2586F0-6730-467C-9101-4DAE63C21DDB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09FFA1-5FD2-4266-ACAF-4BA45E55AC2D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Webinar y eventos internacionales</a:t>
          </a:r>
          <a:endParaRPr lang="es-E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B01FC1-2FEC-4B15-A645-A03A87C7D238}" type="parTrans" cxnId="{91ADA07A-E127-4DD0-B645-40DF0C11021B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39E05C-6DF5-41B4-9208-5B8EF12602F5}" type="sibTrans" cxnId="{91ADA07A-E127-4DD0-B645-40DF0C11021B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83D21B-8A78-45C9-9D19-3CD5F485BF2A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Cursos de verano - movilidad internacional</a:t>
          </a:r>
          <a:endParaRPr lang="es-E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B25B5F-41A5-4605-9510-1130CBD51AB3}" type="parTrans" cxnId="{1D904274-5A5B-4236-A92E-25562338B37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3F34DC-74C7-4770-A0B3-CB1615EF9A1F}" type="sibTrans" cxnId="{1D904274-5A5B-4236-A92E-25562338B37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8A9EE3-263E-4D51-AD25-07B977CCD509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Fortalecimiento de las universidades formadoras de maestros en la región</a:t>
          </a:r>
        </a:p>
      </dgm:t>
    </dgm:pt>
    <dgm:pt modelId="{431EBF90-F1E8-491C-A0E8-1B6E35F8C3D9}" type="parTrans" cxnId="{512D0215-F8DA-468C-9ABB-9B3BD78507D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A5C71D-3699-460E-9A0F-3DE08A434944}" type="sibTrans" cxnId="{512D0215-F8DA-468C-9ABB-9B3BD78507D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3925C8-C7CC-40DA-85BB-1B8C7E6F0FE4}" type="pres">
      <dgm:prSet presAssocID="{D7E15D4F-98D7-45A6-B70B-C1315F4906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47F9E5-A9A9-42E5-BE86-B77945E7A8D1}" type="pres">
      <dgm:prSet presAssocID="{AEF4956A-E43F-4F89-BA7F-BC1982D97D5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4C6CDF-3D46-49AD-9FE4-D3D2E608C855}" type="pres">
      <dgm:prSet presAssocID="{A3D6A422-FBC9-431B-A90D-1BBEFB35A3F8}" presName="space" presStyleCnt="0"/>
      <dgm:spPr/>
    </dgm:pt>
    <dgm:pt modelId="{89491A9F-7660-47CE-A793-88CBB91B9791}" type="pres">
      <dgm:prSet presAssocID="{BD09FFA1-5FD2-4266-ACAF-4BA45E55AC2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9E3935-BBC9-4466-9AAB-FDDC6BC43D91}" type="pres">
      <dgm:prSet presAssocID="{7F39E05C-6DF5-41B4-9208-5B8EF12602F5}" presName="space" presStyleCnt="0"/>
      <dgm:spPr/>
    </dgm:pt>
    <dgm:pt modelId="{B00E4F72-5F38-4383-A188-B78D5B1F239B}" type="pres">
      <dgm:prSet presAssocID="{7483D21B-8A78-45C9-9D19-3CD5F485BF2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A9B357-727B-43F3-941E-3C0A3B6678FD}" type="pres">
      <dgm:prSet presAssocID="{5F3F34DC-74C7-4770-A0B3-CB1615EF9A1F}" presName="space" presStyleCnt="0"/>
      <dgm:spPr/>
    </dgm:pt>
    <dgm:pt modelId="{5312AAA7-0328-4C95-B0FC-E5CBD5029E7D}" type="pres">
      <dgm:prSet presAssocID="{568A9EE3-263E-4D51-AD25-07B977CCD509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2D0215-F8DA-468C-9ABB-9B3BD78507DF}" srcId="{D7E15D4F-98D7-45A6-B70B-C1315F4906BA}" destId="{568A9EE3-263E-4D51-AD25-07B977CCD509}" srcOrd="3" destOrd="0" parTransId="{431EBF90-F1E8-491C-A0E8-1B6E35F8C3D9}" sibTransId="{66A5C71D-3699-460E-9A0F-3DE08A434944}"/>
    <dgm:cxn modelId="{3A2586F0-6730-467C-9101-4DAE63C21DDB}" srcId="{D7E15D4F-98D7-45A6-B70B-C1315F4906BA}" destId="{AEF4956A-E43F-4F89-BA7F-BC1982D97D55}" srcOrd="0" destOrd="0" parTransId="{FE248CED-1A07-4149-ABC9-F3717F97AAC7}" sibTransId="{A3D6A422-FBC9-431B-A90D-1BBEFB35A3F8}"/>
    <dgm:cxn modelId="{C031AB79-7C50-4121-A9B0-6175187AF49C}" type="presOf" srcId="{AEF4956A-E43F-4F89-BA7F-BC1982D97D55}" destId="{D147F9E5-A9A9-42E5-BE86-B77945E7A8D1}" srcOrd="0" destOrd="0" presId="urn:microsoft.com/office/officeart/2005/8/layout/venn3"/>
    <dgm:cxn modelId="{2C993D73-6293-42A3-827F-EF822B034505}" type="presOf" srcId="{D7E15D4F-98D7-45A6-B70B-C1315F4906BA}" destId="{6E3925C8-C7CC-40DA-85BB-1B8C7E6F0FE4}" srcOrd="0" destOrd="0" presId="urn:microsoft.com/office/officeart/2005/8/layout/venn3"/>
    <dgm:cxn modelId="{0E04BED6-232A-446A-9986-22FEB3835990}" type="presOf" srcId="{568A9EE3-263E-4D51-AD25-07B977CCD509}" destId="{5312AAA7-0328-4C95-B0FC-E5CBD5029E7D}" srcOrd="0" destOrd="0" presId="urn:microsoft.com/office/officeart/2005/8/layout/venn3"/>
    <dgm:cxn modelId="{91ADA07A-E127-4DD0-B645-40DF0C11021B}" srcId="{D7E15D4F-98D7-45A6-B70B-C1315F4906BA}" destId="{BD09FFA1-5FD2-4266-ACAF-4BA45E55AC2D}" srcOrd="1" destOrd="0" parTransId="{C3B01FC1-2FEC-4B15-A645-A03A87C7D238}" sibTransId="{7F39E05C-6DF5-41B4-9208-5B8EF12602F5}"/>
    <dgm:cxn modelId="{1D904274-5A5B-4236-A92E-25562338B37D}" srcId="{D7E15D4F-98D7-45A6-B70B-C1315F4906BA}" destId="{7483D21B-8A78-45C9-9D19-3CD5F485BF2A}" srcOrd="2" destOrd="0" parTransId="{34B25B5F-41A5-4605-9510-1130CBD51AB3}" sibTransId="{5F3F34DC-74C7-4770-A0B3-CB1615EF9A1F}"/>
    <dgm:cxn modelId="{AD7A15AE-6EB2-4B35-82CC-A8C1C7A71531}" type="presOf" srcId="{7483D21B-8A78-45C9-9D19-3CD5F485BF2A}" destId="{B00E4F72-5F38-4383-A188-B78D5B1F239B}" srcOrd="0" destOrd="0" presId="urn:microsoft.com/office/officeart/2005/8/layout/venn3"/>
    <dgm:cxn modelId="{4FECDF46-B80A-4898-AF7B-D0BBE9D9B240}" type="presOf" srcId="{BD09FFA1-5FD2-4266-ACAF-4BA45E55AC2D}" destId="{89491A9F-7660-47CE-A793-88CBB91B9791}" srcOrd="0" destOrd="0" presId="urn:microsoft.com/office/officeart/2005/8/layout/venn3"/>
    <dgm:cxn modelId="{6613F85B-EDD5-4106-AAD5-A82DE7D25B77}" type="presParOf" srcId="{6E3925C8-C7CC-40DA-85BB-1B8C7E6F0FE4}" destId="{D147F9E5-A9A9-42E5-BE86-B77945E7A8D1}" srcOrd="0" destOrd="0" presId="urn:microsoft.com/office/officeart/2005/8/layout/venn3"/>
    <dgm:cxn modelId="{1C93E339-50A9-4A23-8FC0-3F7E1537A503}" type="presParOf" srcId="{6E3925C8-C7CC-40DA-85BB-1B8C7E6F0FE4}" destId="{944C6CDF-3D46-49AD-9FE4-D3D2E608C855}" srcOrd="1" destOrd="0" presId="urn:microsoft.com/office/officeart/2005/8/layout/venn3"/>
    <dgm:cxn modelId="{5C46BBE5-BDC2-4713-AD01-10D7D551A6DE}" type="presParOf" srcId="{6E3925C8-C7CC-40DA-85BB-1B8C7E6F0FE4}" destId="{89491A9F-7660-47CE-A793-88CBB91B9791}" srcOrd="2" destOrd="0" presId="urn:microsoft.com/office/officeart/2005/8/layout/venn3"/>
    <dgm:cxn modelId="{04100BE1-473A-4FF2-ADA8-D93AEA68467E}" type="presParOf" srcId="{6E3925C8-C7CC-40DA-85BB-1B8C7E6F0FE4}" destId="{3A9E3935-BBC9-4466-9AAB-FDDC6BC43D91}" srcOrd="3" destOrd="0" presId="urn:microsoft.com/office/officeart/2005/8/layout/venn3"/>
    <dgm:cxn modelId="{4515BEA2-44EB-45C6-BA09-06A332ADF24D}" type="presParOf" srcId="{6E3925C8-C7CC-40DA-85BB-1B8C7E6F0FE4}" destId="{B00E4F72-5F38-4383-A188-B78D5B1F239B}" srcOrd="4" destOrd="0" presId="urn:microsoft.com/office/officeart/2005/8/layout/venn3"/>
    <dgm:cxn modelId="{E49F5030-1588-428C-9F9C-1C76915D4A19}" type="presParOf" srcId="{6E3925C8-C7CC-40DA-85BB-1B8C7E6F0FE4}" destId="{27A9B357-727B-43F3-941E-3C0A3B6678FD}" srcOrd="5" destOrd="0" presId="urn:microsoft.com/office/officeart/2005/8/layout/venn3"/>
    <dgm:cxn modelId="{F84FDD4E-3348-49D7-A0B7-62267C33EDFA}" type="presParOf" srcId="{6E3925C8-C7CC-40DA-85BB-1B8C7E6F0FE4}" destId="{5312AAA7-0328-4C95-B0FC-E5CBD5029E7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1874F66-6F4C-4AC1-B752-34AFFD98963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83F41D7-010F-43AC-94D6-3211B6AC2EDD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Implementación del lineamiento pedagógico del apoyo de mediación en instituciones educativas distritales</a:t>
          </a:r>
          <a:endParaRPr lang="es-ES" dirty="0">
            <a:solidFill>
              <a:schemeClr val="tx1"/>
            </a:solidFill>
          </a:endParaRPr>
        </a:p>
      </dgm:t>
    </dgm:pt>
    <dgm:pt modelId="{02331513-367D-4EEF-8510-454CFE1DF2BF}" type="parTrans" cxnId="{F3F17FFC-FA29-4A47-9509-71A72523524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338718-8354-49DA-A93F-76880C491B4E}" type="sibTrans" cxnId="{F3F17FFC-FA29-4A47-9509-71A72523524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B99CF6-5F54-4B4E-B6D7-31528B1FA21F}" type="pres">
      <dgm:prSet presAssocID="{51874F66-6F4C-4AC1-B752-34AFFD98963C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C126C488-E7B1-4FC5-95BD-AD4BFFCBE5A6}" type="pres">
      <dgm:prSet presAssocID="{783F41D7-010F-43AC-94D6-3211B6AC2EDD}" presName="Parent" presStyleLbl="node0" presStyleIdx="0" presStyleCnt="1" custLinFactNeighborX="-2391" custLinFactNeighborY="797">
        <dgm:presLayoutVars>
          <dgm:chMax val="5"/>
          <dgm:chPref val="5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E6080174-563D-4BFA-8BDD-A01719BE543C}" type="pres">
      <dgm:prSet presAssocID="{783F41D7-010F-43AC-94D6-3211B6AC2EDD}" presName="Accent1" presStyleLbl="node1" presStyleIdx="0" presStyleCnt="6"/>
      <dgm:spPr/>
    </dgm:pt>
    <dgm:pt modelId="{F72A8B1F-F903-41FB-A1FE-ABFEBA7BC0FE}" type="pres">
      <dgm:prSet presAssocID="{783F41D7-010F-43AC-94D6-3211B6AC2EDD}" presName="Accent2" presStyleLbl="node1" presStyleIdx="1" presStyleCnt="6"/>
      <dgm:spPr/>
    </dgm:pt>
    <dgm:pt modelId="{5164321C-A6B5-484B-9125-72BE6D18EB8E}" type="pres">
      <dgm:prSet presAssocID="{783F41D7-010F-43AC-94D6-3211B6AC2EDD}" presName="Accent3" presStyleLbl="node1" presStyleIdx="2" presStyleCnt="6"/>
      <dgm:spPr/>
    </dgm:pt>
    <dgm:pt modelId="{5DEA00B1-53F2-45F3-B4E2-A1B52701EB71}" type="pres">
      <dgm:prSet presAssocID="{783F41D7-010F-43AC-94D6-3211B6AC2EDD}" presName="Accent4" presStyleLbl="node1" presStyleIdx="3" presStyleCnt="6" custLinFactX="100000" custLinFactY="-31243" custLinFactNeighborX="160742" custLinFactNeighborY="-100000"/>
      <dgm:spPr/>
    </dgm:pt>
    <dgm:pt modelId="{40975274-4437-41A8-926C-2AD52BA31B5B}" type="pres">
      <dgm:prSet presAssocID="{783F41D7-010F-43AC-94D6-3211B6AC2EDD}" presName="Accent5" presStyleLbl="node1" presStyleIdx="4" presStyleCnt="6" custLinFactX="-300000" custLinFactNeighborX="-320523" custLinFactNeighborY="44505"/>
      <dgm:spPr/>
    </dgm:pt>
    <dgm:pt modelId="{73F78C98-B6D5-43DD-992B-024AD5076EA0}" type="pres">
      <dgm:prSet presAssocID="{783F41D7-010F-43AC-94D6-3211B6AC2EDD}" presName="Accent6" presStyleLbl="node1" presStyleIdx="5" presStyleCnt="6" custLinFactX="-148295" custLinFactY="26500" custLinFactNeighborX="-200000" custLinFactNeighborY="100000"/>
      <dgm:spPr/>
    </dgm:pt>
  </dgm:ptLst>
  <dgm:cxnLst>
    <dgm:cxn modelId="{F3F17FFC-FA29-4A47-9509-71A725235243}" srcId="{51874F66-6F4C-4AC1-B752-34AFFD98963C}" destId="{783F41D7-010F-43AC-94D6-3211B6AC2EDD}" srcOrd="0" destOrd="0" parTransId="{02331513-367D-4EEF-8510-454CFE1DF2BF}" sibTransId="{26338718-8354-49DA-A93F-76880C491B4E}"/>
    <dgm:cxn modelId="{4B1BBAA2-D286-4CA0-9B46-E1114770DA9E}" type="presOf" srcId="{51874F66-6F4C-4AC1-B752-34AFFD98963C}" destId="{82B99CF6-5F54-4B4E-B6D7-31528B1FA21F}" srcOrd="0" destOrd="0" presId="urn:microsoft.com/office/officeart/2009/3/layout/CircleRelationship"/>
    <dgm:cxn modelId="{D7FB93B2-4163-4288-B31F-831BA8B1613F}" type="presOf" srcId="{783F41D7-010F-43AC-94D6-3211B6AC2EDD}" destId="{C126C488-E7B1-4FC5-95BD-AD4BFFCBE5A6}" srcOrd="0" destOrd="0" presId="urn:microsoft.com/office/officeart/2009/3/layout/CircleRelationship"/>
    <dgm:cxn modelId="{D6D7AD60-87D7-481B-9C9E-C9FDFE6E6F87}" type="presParOf" srcId="{82B99CF6-5F54-4B4E-B6D7-31528B1FA21F}" destId="{C126C488-E7B1-4FC5-95BD-AD4BFFCBE5A6}" srcOrd="0" destOrd="0" presId="urn:microsoft.com/office/officeart/2009/3/layout/CircleRelationship"/>
    <dgm:cxn modelId="{A6C97CCD-5544-4735-913B-D6235AA3EF00}" type="presParOf" srcId="{82B99CF6-5F54-4B4E-B6D7-31528B1FA21F}" destId="{E6080174-563D-4BFA-8BDD-A01719BE543C}" srcOrd="1" destOrd="0" presId="urn:microsoft.com/office/officeart/2009/3/layout/CircleRelationship"/>
    <dgm:cxn modelId="{024FB87D-B8F6-4548-8081-68EAEC1C1BB5}" type="presParOf" srcId="{82B99CF6-5F54-4B4E-B6D7-31528B1FA21F}" destId="{F72A8B1F-F903-41FB-A1FE-ABFEBA7BC0FE}" srcOrd="2" destOrd="0" presId="urn:microsoft.com/office/officeart/2009/3/layout/CircleRelationship"/>
    <dgm:cxn modelId="{12671789-D286-4861-9B30-8BAB4075652C}" type="presParOf" srcId="{82B99CF6-5F54-4B4E-B6D7-31528B1FA21F}" destId="{5164321C-A6B5-484B-9125-72BE6D18EB8E}" srcOrd="3" destOrd="0" presId="urn:microsoft.com/office/officeart/2009/3/layout/CircleRelationship"/>
    <dgm:cxn modelId="{3D18F603-4740-4960-BD7D-64036DC96550}" type="presParOf" srcId="{82B99CF6-5F54-4B4E-B6D7-31528B1FA21F}" destId="{5DEA00B1-53F2-45F3-B4E2-A1B52701EB71}" srcOrd="4" destOrd="0" presId="urn:microsoft.com/office/officeart/2009/3/layout/CircleRelationship"/>
    <dgm:cxn modelId="{DA680BC2-6B86-4745-9137-C5C4D5096926}" type="presParOf" srcId="{82B99CF6-5F54-4B4E-B6D7-31528B1FA21F}" destId="{40975274-4437-41A8-926C-2AD52BA31B5B}" srcOrd="5" destOrd="0" presId="urn:microsoft.com/office/officeart/2009/3/layout/CircleRelationship"/>
    <dgm:cxn modelId="{5FCFC667-2E6F-4F5B-B1A6-DF721A07930B}" type="presParOf" srcId="{82B99CF6-5F54-4B4E-B6D7-31528B1FA21F}" destId="{73F78C98-B6D5-43DD-992B-024AD5076EA0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ECD06A-9C05-4CE3-B982-BAA62C68BEC5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F0D09A0-5E1F-4671-A75C-C683FA406D5C}">
      <dgm:prSet custT="1"/>
      <dgm:spPr/>
      <dgm:t>
        <a:bodyPr/>
        <a:lstStyle/>
        <a:p>
          <a:r>
            <a:rPr lang="es-CO" sz="105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UPN asesora del MEN 1992</a:t>
          </a:r>
          <a:endParaRPr lang="es-CO" sz="105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BC478F-5D0F-446D-8523-F777D988BCC2}" type="parTrans" cxnId="{2D1827B3-9FBC-4AC4-9309-D4C49DC23416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819C9F-31E2-475C-A68E-88542F28BD10}" type="sibTrans" cxnId="{2D1827B3-9FBC-4AC4-9309-D4C49DC23416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4F087-506A-4C13-B36E-F91AD7BB13E3}">
      <dgm:prSet custT="1"/>
      <dgm:spPr/>
      <dgm:t>
        <a:bodyPr/>
        <a:lstStyle/>
        <a:p>
          <a:r>
            <a:rPr lang="es-CO" sz="105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Programa educativo de reinserción década de 1990 compromiso con la paz </a:t>
          </a:r>
        </a:p>
      </dgm:t>
    </dgm:pt>
    <dgm:pt modelId="{CF69079D-712B-426F-B0C1-92520B3038B4}" type="parTrans" cxnId="{D35F750F-59CA-4A37-A2E0-FE53F433D585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A33ACB-251B-463A-9EFA-991305AF2E0F}" type="sibTrans" cxnId="{D35F750F-59CA-4A37-A2E0-FE53F433D585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1D4186-B525-4A3B-B704-5B60459A8C18}">
      <dgm:prSet custT="1"/>
      <dgm:spPr/>
      <dgm:t>
        <a:bodyPr/>
        <a:lstStyle/>
        <a:p>
          <a:r>
            <a:rPr lang="es-CO" sz="105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Planes de Desarrollo Institucional 2004-2008 /2009-2013/ 2014-2019</a:t>
          </a:r>
          <a:endParaRPr lang="es-CO" sz="105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6AA8E6-09AC-4E42-BB9F-D9DAEEA4157D}" type="parTrans" cxnId="{F0C1DB6B-185B-47CE-A1C3-7DB82470813D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E51468-230B-44CC-B1FF-3BD72A7BAC60}" type="sibTrans" cxnId="{F0C1DB6B-185B-47CE-A1C3-7DB82470813D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D40327-9C55-468D-8169-60608C1959FB}">
      <dgm:prSet custT="1"/>
      <dgm:spPr/>
      <dgm:t>
        <a:bodyPr/>
        <a:lstStyle/>
        <a:p>
          <a:r>
            <a:rPr lang="es-CO" sz="105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PEI 2010 PDI 2020-2024.</a:t>
          </a:r>
        </a:p>
      </dgm:t>
    </dgm:pt>
    <dgm:pt modelId="{F46725A4-60BD-439D-994B-6F59C4DF8558}" type="parTrans" cxnId="{E39EBC05-E6F1-4001-A1B1-1CEF1C657AAF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907038-78EF-48FC-A931-8E5072A2FC54}" type="sibTrans" cxnId="{E39EBC05-E6F1-4001-A1B1-1CEF1C657AAF}">
      <dgm:prSet/>
      <dgm:spPr/>
      <dgm:t>
        <a:bodyPr/>
        <a:lstStyle/>
        <a:p>
          <a:endParaRPr lang="es-ES" sz="24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54245-AC9C-4359-88DA-61391094F7D9}">
      <dgm:prSet custT="1"/>
      <dgm:spPr/>
      <dgm:t>
        <a:bodyPr/>
        <a:lstStyle/>
        <a:p>
          <a:r>
            <a:rPr lang="es-CO" sz="105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Proyecto Político Pedagógico de la Nación 1997-2003</a:t>
          </a:r>
          <a:endParaRPr lang="es-CO" sz="105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449BD-A481-41CE-ADB3-F6557DA8C938}" type="parTrans" cxnId="{11B93405-90F6-47F9-8F9B-3CAE2E76338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5B7CAC-601D-4FD3-A4CC-7F0F86353A5E}" type="sibTrans" cxnId="{11B93405-90F6-47F9-8F9B-3CAE2E76338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74BFA3-80D9-4F2D-8638-A9E3AAA64204}" type="pres">
      <dgm:prSet presAssocID="{A9ECD06A-9C05-4CE3-B982-BAA62C68BE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BAC1759-8977-4FB0-B225-2BB576F8D169}" type="pres">
      <dgm:prSet presAssocID="{9F0D09A0-5E1F-4671-A75C-C683FA406D5C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0A19A4-0016-4A0A-9A23-D7C034055EE8}" type="pres">
      <dgm:prSet presAssocID="{69819C9F-31E2-475C-A68E-88542F28BD10}" presName="space" presStyleCnt="0"/>
      <dgm:spPr/>
    </dgm:pt>
    <dgm:pt modelId="{CEB17BEF-182C-4753-A407-10E37927E684}" type="pres">
      <dgm:prSet presAssocID="{70B4F087-506A-4C13-B36E-F91AD7BB13E3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94A67A-E5C6-4E65-AD58-75AB103E3289}" type="pres">
      <dgm:prSet presAssocID="{D2A33ACB-251B-463A-9EFA-991305AF2E0F}" presName="space" presStyleCnt="0"/>
      <dgm:spPr/>
    </dgm:pt>
    <dgm:pt modelId="{55A4C755-56AB-4231-A5E1-51BD66D95577}" type="pres">
      <dgm:prSet presAssocID="{9E854245-AC9C-4359-88DA-61391094F7D9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D0C233-5EA6-4574-9FEA-49C97D9FF0E1}" type="pres">
      <dgm:prSet presAssocID="{E75B7CAC-601D-4FD3-A4CC-7F0F86353A5E}" presName="space" presStyleCnt="0"/>
      <dgm:spPr/>
    </dgm:pt>
    <dgm:pt modelId="{12DFCE37-D9CE-48C2-A9B0-D6746445604E}" type="pres">
      <dgm:prSet presAssocID="{F41D4186-B525-4A3B-B704-5B60459A8C18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FD245D-5ADB-4B0D-B3CB-E771CFAFCB09}" type="pres">
      <dgm:prSet presAssocID="{70E51468-230B-44CC-B1FF-3BD72A7BAC60}" presName="space" presStyleCnt="0"/>
      <dgm:spPr/>
    </dgm:pt>
    <dgm:pt modelId="{B4FE2684-E229-482B-99A9-510291D6276E}" type="pres">
      <dgm:prSet presAssocID="{D5D40327-9C55-468D-8169-60608C1959FB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1827B3-9FBC-4AC4-9309-D4C49DC23416}" srcId="{A9ECD06A-9C05-4CE3-B982-BAA62C68BEC5}" destId="{9F0D09A0-5E1F-4671-A75C-C683FA406D5C}" srcOrd="0" destOrd="0" parTransId="{3DBC478F-5D0F-446D-8523-F777D988BCC2}" sibTransId="{69819C9F-31E2-475C-A68E-88542F28BD10}"/>
    <dgm:cxn modelId="{38E4F7FE-6439-4441-8925-3E2E80A074E2}" type="presOf" srcId="{A9ECD06A-9C05-4CE3-B982-BAA62C68BEC5}" destId="{8574BFA3-80D9-4F2D-8638-A9E3AAA64204}" srcOrd="0" destOrd="0" presId="urn:microsoft.com/office/officeart/2005/8/layout/venn3"/>
    <dgm:cxn modelId="{0A1D3075-37BA-4313-95E8-45189D448C71}" type="presOf" srcId="{9E854245-AC9C-4359-88DA-61391094F7D9}" destId="{55A4C755-56AB-4231-A5E1-51BD66D95577}" srcOrd="0" destOrd="0" presId="urn:microsoft.com/office/officeart/2005/8/layout/venn3"/>
    <dgm:cxn modelId="{5372F2EF-E6D8-455E-B2F0-4478B66828EA}" type="presOf" srcId="{70B4F087-506A-4C13-B36E-F91AD7BB13E3}" destId="{CEB17BEF-182C-4753-A407-10E37927E684}" srcOrd="0" destOrd="0" presId="urn:microsoft.com/office/officeart/2005/8/layout/venn3"/>
    <dgm:cxn modelId="{D35F750F-59CA-4A37-A2E0-FE53F433D585}" srcId="{A9ECD06A-9C05-4CE3-B982-BAA62C68BEC5}" destId="{70B4F087-506A-4C13-B36E-F91AD7BB13E3}" srcOrd="1" destOrd="0" parTransId="{CF69079D-712B-426F-B0C1-92520B3038B4}" sibTransId="{D2A33ACB-251B-463A-9EFA-991305AF2E0F}"/>
    <dgm:cxn modelId="{9A9F7981-CB0F-4A37-9023-A37693F2B3CE}" type="presOf" srcId="{9F0D09A0-5E1F-4671-A75C-C683FA406D5C}" destId="{CBAC1759-8977-4FB0-B225-2BB576F8D169}" srcOrd="0" destOrd="0" presId="urn:microsoft.com/office/officeart/2005/8/layout/venn3"/>
    <dgm:cxn modelId="{F0C1DB6B-185B-47CE-A1C3-7DB82470813D}" srcId="{A9ECD06A-9C05-4CE3-B982-BAA62C68BEC5}" destId="{F41D4186-B525-4A3B-B704-5B60459A8C18}" srcOrd="3" destOrd="0" parTransId="{E16AA8E6-09AC-4E42-BB9F-D9DAEEA4157D}" sibTransId="{70E51468-230B-44CC-B1FF-3BD72A7BAC60}"/>
    <dgm:cxn modelId="{11B93405-90F6-47F9-8F9B-3CAE2E763384}" srcId="{A9ECD06A-9C05-4CE3-B982-BAA62C68BEC5}" destId="{9E854245-AC9C-4359-88DA-61391094F7D9}" srcOrd="2" destOrd="0" parTransId="{4F7449BD-A481-41CE-ADB3-F6557DA8C938}" sibTransId="{E75B7CAC-601D-4FD3-A4CC-7F0F86353A5E}"/>
    <dgm:cxn modelId="{40069706-10CB-4BDB-8FD7-D8F71547ACE5}" type="presOf" srcId="{F41D4186-B525-4A3B-B704-5B60459A8C18}" destId="{12DFCE37-D9CE-48C2-A9B0-D6746445604E}" srcOrd="0" destOrd="0" presId="urn:microsoft.com/office/officeart/2005/8/layout/venn3"/>
    <dgm:cxn modelId="{E39EBC05-E6F1-4001-A1B1-1CEF1C657AAF}" srcId="{A9ECD06A-9C05-4CE3-B982-BAA62C68BEC5}" destId="{D5D40327-9C55-468D-8169-60608C1959FB}" srcOrd="4" destOrd="0" parTransId="{F46725A4-60BD-439D-994B-6F59C4DF8558}" sibTransId="{0B907038-78EF-48FC-A931-8E5072A2FC54}"/>
    <dgm:cxn modelId="{D4D05A0B-3DD2-41A5-BC06-818659291787}" type="presOf" srcId="{D5D40327-9C55-468D-8169-60608C1959FB}" destId="{B4FE2684-E229-482B-99A9-510291D6276E}" srcOrd="0" destOrd="0" presId="urn:microsoft.com/office/officeart/2005/8/layout/venn3"/>
    <dgm:cxn modelId="{57358B94-B68B-4609-A578-CFD54FC9CCE6}" type="presParOf" srcId="{8574BFA3-80D9-4F2D-8638-A9E3AAA64204}" destId="{CBAC1759-8977-4FB0-B225-2BB576F8D169}" srcOrd="0" destOrd="0" presId="urn:microsoft.com/office/officeart/2005/8/layout/venn3"/>
    <dgm:cxn modelId="{ED8BD5C9-2F02-4BA8-9F6D-B3B587AF2E15}" type="presParOf" srcId="{8574BFA3-80D9-4F2D-8638-A9E3AAA64204}" destId="{7C0A19A4-0016-4A0A-9A23-D7C034055EE8}" srcOrd="1" destOrd="0" presId="urn:microsoft.com/office/officeart/2005/8/layout/venn3"/>
    <dgm:cxn modelId="{6769F24E-D414-42E5-BDE7-B053A5B2DF34}" type="presParOf" srcId="{8574BFA3-80D9-4F2D-8638-A9E3AAA64204}" destId="{CEB17BEF-182C-4753-A407-10E37927E684}" srcOrd="2" destOrd="0" presId="urn:microsoft.com/office/officeart/2005/8/layout/venn3"/>
    <dgm:cxn modelId="{7471531B-C869-4066-B6B1-649B1DF491BC}" type="presParOf" srcId="{8574BFA3-80D9-4F2D-8638-A9E3AAA64204}" destId="{D894A67A-E5C6-4E65-AD58-75AB103E3289}" srcOrd="3" destOrd="0" presId="urn:microsoft.com/office/officeart/2005/8/layout/venn3"/>
    <dgm:cxn modelId="{D78EC700-3072-4F44-A502-47F804BABE8B}" type="presParOf" srcId="{8574BFA3-80D9-4F2D-8638-A9E3AAA64204}" destId="{55A4C755-56AB-4231-A5E1-51BD66D95577}" srcOrd="4" destOrd="0" presId="urn:microsoft.com/office/officeart/2005/8/layout/venn3"/>
    <dgm:cxn modelId="{3E87C4BF-D053-4E2E-996C-5375CC964BA4}" type="presParOf" srcId="{8574BFA3-80D9-4F2D-8638-A9E3AAA64204}" destId="{93D0C233-5EA6-4574-9FEA-49C97D9FF0E1}" srcOrd="5" destOrd="0" presId="urn:microsoft.com/office/officeart/2005/8/layout/venn3"/>
    <dgm:cxn modelId="{A37D01B0-E055-4C8C-B9A2-BB0380B16EB0}" type="presParOf" srcId="{8574BFA3-80D9-4F2D-8638-A9E3AAA64204}" destId="{12DFCE37-D9CE-48C2-A9B0-D6746445604E}" srcOrd="6" destOrd="0" presId="urn:microsoft.com/office/officeart/2005/8/layout/venn3"/>
    <dgm:cxn modelId="{A21CA870-E9F2-4C20-A964-7F62394B6C15}" type="presParOf" srcId="{8574BFA3-80D9-4F2D-8638-A9E3AAA64204}" destId="{E1FD245D-5ADB-4B0D-B3CB-E771CFAFCB09}" srcOrd="7" destOrd="0" presId="urn:microsoft.com/office/officeart/2005/8/layout/venn3"/>
    <dgm:cxn modelId="{BA1FF4B3-F0F0-4379-BCD5-C126121A796C}" type="presParOf" srcId="{8574BFA3-80D9-4F2D-8638-A9E3AAA64204}" destId="{B4FE2684-E229-482B-99A9-510291D6276E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C6EE52A-74DC-45AE-AF1F-FF36248B0CA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723F50E-DD91-4ADE-885C-F585087930C1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Acompañamiento a la implementación del proyecto desarrollo integral de la educación media. Años 2015-2018.</a:t>
          </a:r>
          <a:endParaRPr lang="es-ES" dirty="0">
            <a:solidFill>
              <a:schemeClr val="tx1"/>
            </a:solidFill>
          </a:endParaRPr>
        </a:p>
      </dgm:t>
    </dgm:pt>
    <dgm:pt modelId="{9CDA7F50-A837-4EF9-9A94-BEEAD06BB404}" type="parTrans" cxnId="{0BA78FC1-2FF6-435B-B9D4-E61BD5C9C1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4764337-2EC3-40DE-B01F-09DAED4FF4F1}" type="sibTrans" cxnId="{0BA78FC1-2FF6-435B-B9D4-E61BD5C9C1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00BD2C0-D9D7-4FB8-BA67-AF8668CCB456}" type="pres">
      <dgm:prSet presAssocID="{FC6EE52A-74DC-45AE-AF1F-FF36248B0CAC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337B721D-2B01-4385-8BF0-CAF7BA48DA20}" type="pres">
      <dgm:prSet presAssocID="{9723F50E-DD91-4ADE-885C-F585087930C1}" presName="Parent" presStyleLbl="node0" presStyleIdx="0" presStyleCnt="1">
        <dgm:presLayoutVars>
          <dgm:chMax val="5"/>
          <dgm:chPref val="5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F89BC67A-11CE-4F89-88D3-623441630DC7}" type="pres">
      <dgm:prSet presAssocID="{9723F50E-DD91-4ADE-885C-F585087930C1}" presName="Accent1" presStyleLbl="node1" presStyleIdx="0" presStyleCnt="6"/>
      <dgm:spPr/>
    </dgm:pt>
    <dgm:pt modelId="{3B83218F-06E8-47CA-966B-6EF05F410929}" type="pres">
      <dgm:prSet presAssocID="{9723F50E-DD91-4ADE-885C-F585087930C1}" presName="Accent2" presStyleLbl="node1" presStyleIdx="1" presStyleCnt="6"/>
      <dgm:spPr/>
    </dgm:pt>
    <dgm:pt modelId="{4B28F1B1-0175-497C-9746-9208A24EADC1}" type="pres">
      <dgm:prSet presAssocID="{9723F50E-DD91-4ADE-885C-F585087930C1}" presName="Accent3" presStyleLbl="node1" presStyleIdx="2" presStyleCnt="6"/>
      <dgm:spPr/>
    </dgm:pt>
    <dgm:pt modelId="{57F11EA5-ACD3-4BF2-846B-C007909D9EBF}" type="pres">
      <dgm:prSet presAssocID="{9723F50E-DD91-4ADE-885C-F585087930C1}" presName="Accent4" presStyleLbl="node1" presStyleIdx="3" presStyleCnt="6"/>
      <dgm:spPr/>
    </dgm:pt>
    <dgm:pt modelId="{7A8D992A-803B-4660-9CCF-5E2A68CDDE28}" type="pres">
      <dgm:prSet presAssocID="{9723F50E-DD91-4ADE-885C-F585087930C1}" presName="Accent5" presStyleLbl="node1" presStyleIdx="4" presStyleCnt="6" custLinFactX="-200000" custLinFactY="-51047" custLinFactNeighborX="-269588" custLinFactNeighborY="-100000"/>
      <dgm:spPr/>
    </dgm:pt>
    <dgm:pt modelId="{130C1177-386B-484D-9FAB-9EA5CFF19049}" type="pres">
      <dgm:prSet presAssocID="{9723F50E-DD91-4ADE-885C-F585087930C1}" presName="Accent6" presStyleLbl="node1" presStyleIdx="5" presStyleCnt="6" custLinFactX="-100000" custLinFactNeighborX="-108706"/>
      <dgm:spPr/>
    </dgm:pt>
  </dgm:ptLst>
  <dgm:cxnLst>
    <dgm:cxn modelId="{E7115E42-9DF8-4364-A022-F1270DA0690B}" type="presOf" srcId="{FC6EE52A-74DC-45AE-AF1F-FF36248B0CAC}" destId="{A00BD2C0-D9D7-4FB8-BA67-AF8668CCB456}" srcOrd="0" destOrd="0" presId="urn:microsoft.com/office/officeart/2009/3/layout/CircleRelationship"/>
    <dgm:cxn modelId="{2556218E-9749-4E93-8C96-23E00EF20A3A}" type="presOf" srcId="{9723F50E-DD91-4ADE-885C-F585087930C1}" destId="{337B721D-2B01-4385-8BF0-CAF7BA48DA20}" srcOrd="0" destOrd="0" presId="urn:microsoft.com/office/officeart/2009/3/layout/CircleRelationship"/>
    <dgm:cxn modelId="{0BA78FC1-2FF6-435B-B9D4-E61BD5C9C12A}" srcId="{FC6EE52A-74DC-45AE-AF1F-FF36248B0CAC}" destId="{9723F50E-DD91-4ADE-885C-F585087930C1}" srcOrd="0" destOrd="0" parTransId="{9CDA7F50-A837-4EF9-9A94-BEEAD06BB404}" sibTransId="{D4764337-2EC3-40DE-B01F-09DAED4FF4F1}"/>
    <dgm:cxn modelId="{BC4545FC-A2A8-45AB-8CE3-665C3698ED0E}" type="presParOf" srcId="{A00BD2C0-D9D7-4FB8-BA67-AF8668CCB456}" destId="{337B721D-2B01-4385-8BF0-CAF7BA48DA20}" srcOrd="0" destOrd="0" presId="urn:microsoft.com/office/officeart/2009/3/layout/CircleRelationship"/>
    <dgm:cxn modelId="{5A5C6C2F-7440-4D91-88BB-ECF8A1F17483}" type="presParOf" srcId="{A00BD2C0-D9D7-4FB8-BA67-AF8668CCB456}" destId="{F89BC67A-11CE-4F89-88D3-623441630DC7}" srcOrd="1" destOrd="0" presId="urn:microsoft.com/office/officeart/2009/3/layout/CircleRelationship"/>
    <dgm:cxn modelId="{7C23AB24-590B-405D-B5C4-01CDB80AB13C}" type="presParOf" srcId="{A00BD2C0-D9D7-4FB8-BA67-AF8668CCB456}" destId="{3B83218F-06E8-47CA-966B-6EF05F410929}" srcOrd="2" destOrd="0" presId="urn:microsoft.com/office/officeart/2009/3/layout/CircleRelationship"/>
    <dgm:cxn modelId="{86F7E695-A20A-4A65-92E3-E26BDEBFFA2D}" type="presParOf" srcId="{A00BD2C0-D9D7-4FB8-BA67-AF8668CCB456}" destId="{4B28F1B1-0175-497C-9746-9208A24EADC1}" srcOrd="3" destOrd="0" presId="urn:microsoft.com/office/officeart/2009/3/layout/CircleRelationship"/>
    <dgm:cxn modelId="{DA5423FC-29AA-492D-802C-F5BF77C442F1}" type="presParOf" srcId="{A00BD2C0-D9D7-4FB8-BA67-AF8668CCB456}" destId="{57F11EA5-ACD3-4BF2-846B-C007909D9EBF}" srcOrd="4" destOrd="0" presId="urn:microsoft.com/office/officeart/2009/3/layout/CircleRelationship"/>
    <dgm:cxn modelId="{4119A264-BA3D-41D5-8BA1-F7C562306834}" type="presParOf" srcId="{A00BD2C0-D9D7-4FB8-BA67-AF8668CCB456}" destId="{7A8D992A-803B-4660-9CCF-5E2A68CDDE28}" srcOrd="5" destOrd="0" presId="urn:microsoft.com/office/officeart/2009/3/layout/CircleRelationship"/>
    <dgm:cxn modelId="{6B9980DE-709F-49EA-B3DD-0A40D581C8A5}" type="presParOf" srcId="{A00BD2C0-D9D7-4FB8-BA67-AF8668CCB456}" destId="{130C1177-386B-484D-9FAB-9EA5CFF19049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9442B37-7465-4788-8718-1FD589AA4BA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3FABAEB-BA60-4D8A-9410-9764B533EDE6}">
      <dgm:prSet phldrT="[Texto]" custT="1"/>
      <dgm:spPr/>
      <dgm:t>
        <a:bodyPr/>
        <a:lstStyle/>
        <a:p>
          <a:r>
            <a:rPr lang="es-CO" sz="1200" dirty="0">
              <a:solidFill>
                <a:schemeClr val="tx1"/>
              </a:solidFill>
              <a:effectLst/>
            </a:rPr>
            <a:t>Convenio Interadministrativo 133 de 2019 UPN-MEN. </a:t>
          </a:r>
          <a:endParaRPr lang="es-ES" sz="1200" dirty="0">
            <a:solidFill>
              <a:schemeClr val="tx1"/>
            </a:solidFill>
            <a:effectLst/>
          </a:endParaRPr>
        </a:p>
      </dgm:t>
    </dgm:pt>
    <dgm:pt modelId="{A98CA0EF-F7A6-4716-AD61-8B24809D61D8}" type="parTrans" cxnId="{54E45D98-EED8-4F21-BEAE-6BBFE5C47BC6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F7F1DE-D808-45ED-B2BE-B84016F3DB42}" type="sibTrans" cxnId="{54E45D98-EED8-4F21-BEAE-6BBFE5C47BC6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18AE0C-8EDE-4E29-98B3-363A6FDF4E04}">
      <dgm:prSet phldrT="[Texto]"/>
      <dgm:spPr/>
      <dgm:t>
        <a:bodyPr/>
        <a:lstStyle/>
        <a:p>
          <a:r>
            <a: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Formación en servicio para el fortalecimiento de las prácticas pedagógicas en preescolar en el marco de la atención integral; 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F7430C-AAA1-463C-856E-5B6262DE56B3}" type="parTrans" cxnId="{008CC0C9-3FA3-4322-A4DA-B9F26EB9DF3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489D98-9521-493A-B508-6F3574103D9A}" type="sibTrans" cxnId="{008CC0C9-3FA3-4322-A4DA-B9F26EB9DF3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A2D4DE-0AC7-4C2F-926B-80B15F5AE19C}">
      <dgm:prSet phldrT="[Texto]"/>
      <dgm:spPr/>
      <dgm:t>
        <a:bodyPr/>
        <a:lstStyle/>
        <a:p>
          <a:r>
            <a: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Construcción de referentes pedagógicos y curriculares para la educación inicial, preescolar y básica; 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4D5FA0-3A97-4126-9EDD-D7A449D03521}" type="parTrans" cxnId="{98294A6C-CB53-47A0-A5EE-696689641812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736169-C956-43FA-8458-EB6C5A834039}" type="sibTrans" cxnId="{98294A6C-CB53-47A0-A5EE-696689641812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1F80AC-97C7-41E4-ACEE-26AEC22A2B8E}">
      <dgm:prSet phldrT="[Texto]"/>
      <dgm:spPr/>
      <dgm:t>
        <a:bodyPr/>
        <a:lstStyle/>
        <a:p>
          <a:r>
            <a: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Construcción y validación de políticas educativas; 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C960AC-9FD8-4178-B19E-5E1EF07493A3}" type="parTrans" cxnId="{0E2D7C3C-2544-48EE-BD1F-70D70A0B022C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656C02-73B4-4A43-9EC1-2EBB0CDB4EE6}" type="sibTrans" cxnId="{0E2D7C3C-2544-48EE-BD1F-70D70A0B022C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BC30BD-F51B-4E4F-A706-0C96970BC23F}">
      <dgm:prSet phldrT="[Texto]"/>
      <dgm:spPr/>
      <dgm:t>
        <a:bodyPr/>
        <a:lstStyle/>
        <a:p>
          <a:r>
            <a: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 Análisis de la situación de la educación (jornada única e internados escolares)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0A12BB-C356-4B56-A507-9170FC0C8DE8}" type="parTrans" cxnId="{E4B2F151-1273-48B9-9ED8-600CF4EB144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E79F9-A007-4E16-8EFF-961C76804914}" type="sibTrans" cxnId="{E4B2F151-1273-48B9-9ED8-600CF4EB144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EF0EBF-B071-4B85-B2F1-36A0FF41FF02}" type="pres">
      <dgm:prSet presAssocID="{99442B37-7465-4788-8718-1FD589AA4BA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DB08B84-D6A4-4E8E-814F-290F4A1CB4EE}" type="pres">
      <dgm:prSet presAssocID="{C3FABAEB-BA60-4D8A-9410-9764B533EDE6}" presName="root1" presStyleCnt="0"/>
      <dgm:spPr/>
    </dgm:pt>
    <dgm:pt modelId="{90240890-E964-403E-B84F-FAD910C073A2}" type="pres">
      <dgm:prSet presAssocID="{C3FABAEB-BA60-4D8A-9410-9764B533EDE6}" presName="LevelOneTextNode" presStyleLbl="node0" presStyleIdx="0" presStyleCnt="1" custScaleY="157380" custLinFactY="-54621" custLinFactNeighborX="618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257C97-BF7E-483A-9D25-97689976E6C0}" type="pres">
      <dgm:prSet presAssocID="{C3FABAEB-BA60-4D8A-9410-9764B533EDE6}" presName="level2hierChild" presStyleCnt="0"/>
      <dgm:spPr/>
    </dgm:pt>
    <dgm:pt modelId="{CA5C2A88-B497-40B7-BA6C-99E58BF68456}" type="pres">
      <dgm:prSet presAssocID="{DCF7430C-AAA1-463C-856E-5B6262DE56B3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69F43F20-737A-42F9-8655-E29F48C51827}" type="pres">
      <dgm:prSet presAssocID="{DCF7430C-AAA1-463C-856E-5B6262DE56B3}" presName="connTx" presStyleLbl="parChTrans1D2" presStyleIdx="0" presStyleCnt="4"/>
      <dgm:spPr/>
      <dgm:t>
        <a:bodyPr/>
        <a:lstStyle/>
        <a:p>
          <a:endParaRPr lang="es-ES"/>
        </a:p>
      </dgm:t>
    </dgm:pt>
    <dgm:pt modelId="{E99ECE0D-8294-4C5E-954D-E1A6194BFAA0}" type="pres">
      <dgm:prSet presAssocID="{9818AE0C-8EDE-4E29-98B3-363A6FDF4E04}" presName="root2" presStyleCnt="0"/>
      <dgm:spPr/>
    </dgm:pt>
    <dgm:pt modelId="{D32A502C-DB62-4C9F-87AF-E4CD2DFE21A4}" type="pres">
      <dgm:prSet presAssocID="{9818AE0C-8EDE-4E29-98B3-363A6FDF4E04}" presName="LevelTwoTextNode" presStyleLbl="node2" presStyleIdx="0" presStyleCnt="4" custScaleX="1432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1F7152-6326-4EF7-A032-4EB23F91E69E}" type="pres">
      <dgm:prSet presAssocID="{9818AE0C-8EDE-4E29-98B3-363A6FDF4E04}" presName="level3hierChild" presStyleCnt="0"/>
      <dgm:spPr/>
    </dgm:pt>
    <dgm:pt modelId="{F9A6279E-AFDC-4713-829E-ACD03449B8A8}" type="pres">
      <dgm:prSet presAssocID="{A14D5FA0-3A97-4126-9EDD-D7A449D03521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593148BC-8E4C-4922-878B-42823F17DDF8}" type="pres">
      <dgm:prSet presAssocID="{A14D5FA0-3A97-4126-9EDD-D7A449D03521}" presName="connTx" presStyleLbl="parChTrans1D2" presStyleIdx="1" presStyleCnt="4"/>
      <dgm:spPr/>
      <dgm:t>
        <a:bodyPr/>
        <a:lstStyle/>
        <a:p>
          <a:endParaRPr lang="es-ES"/>
        </a:p>
      </dgm:t>
    </dgm:pt>
    <dgm:pt modelId="{D197F9C4-50A9-48B2-B550-40733B8F7961}" type="pres">
      <dgm:prSet presAssocID="{55A2D4DE-0AC7-4C2F-926B-80B15F5AE19C}" presName="root2" presStyleCnt="0"/>
      <dgm:spPr/>
    </dgm:pt>
    <dgm:pt modelId="{C17738FE-3298-4E65-BA98-C59B01E31675}" type="pres">
      <dgm:prSet presAssocID="{55A2D4DE-0AC7-4C2F-926B-80B15F5AE19C}" presName="LevelTwoTextNode" presStyleLbl="node2" presStyleIdx="1" presStyleCnt="4" custScaleX="1432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D39D4C-229F-40E6-A85F-708F26341FE8}" type="pres">
      <dgm:prSet presAssocID="{55A2D4DE-0AC7-4C2F-926B-80B15F5AE19C}" presName="level3hierChild" presStyleCnt="0"/>
      <dgm:spPr/>
    </dgm:pt>
    <dgm:pt modelId="{C6842B60-8597-4C15-988B-F2F616EBB925}" type="pres">
      <dgm:prSet presAssocID="{71C960AC-9FD8-4178-B19E-5E1EF07493A3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516947A3-CB40-47FA-A220-5FA5FA86331F}" type="pres">
      <dgm:prSet presAssocID="{71C960AC-9FD8-4178-B19E-5E1EF07493A3}" presName="connTx" presStyleLbl="parChTrans1D2" presStyleIdx="2" presStyleCnt="4"/>
      <dgm:spPr/>
      <dgm:t>
        <a:bodyPr/>
        <a:lstStyle/>
        <a:p>
          <a:endParaRPr lang="es-ES"/>
        </a:p>
      </dgm:t>
    </dgm:pt>
    <dgm:pt modelId="{AEAB42CF-7741-4C74-9527-B3394FD4CC97}" type="pres">
      <dgm:prSet presAssocID="{071F80AC-97C7-41E4-ACEE-26AEC22A2B8E}" presName="root2" presStyleCnt="0"/>
      <dgm:spPr/>
    </dgm:pt>
    <dgm:pt modelId="{87D365D8-0BFE-450F-9431-0B184AA45C24}" type="pres">
      <dgm:prSet presAssocID="{071F80AC-97C7-41E4-ACEE-26AEC22A2B8E}" presName="LevelTwoTextNode" presStyleLbl="node2" presStyleIdx="2" presStyleCnt="4" custScaleX="1432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087CFD-DB96-42FA-9056-EAF7BB6CAF02}" type="pres">
      <dgm:prSet presAssocID="{071F80AC-97C7-41E4-ACEE-26AEC22A2B8E}" presName="level3hierChild" presStyleCnt="0"/>
      <dgm:spPr/>
    </dgm:pt>
    <dgm:pt modelId="{E5B977BE-DCB7-4190-9511-4A344B8110DD}" type="pres">
      <dgm:prSet presAssocID="{A70A12BB-C356-4B56-A507-9170FC0C8DE8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6815068B-E93B-4FBA-A325-386AB9BC9E19}" type="pres">
      <dgm:prSet presAssocID="{A70A12BB-C356-4B56-A507-9170FC0C8DE8}" presName="connTx" presStyleLbl="parChTrans1D2" presStyleIdx="3" presStyleCnt="4"/>
      <dgm:spPr/>
      <dgm:t>
        <a:bodyPr/>
        <a:lstStyle/>
        <a:p>
          <a:endParaRPr lang="es-ES"/>
        </a:p>
      </dgm:t>
    </dgm:pt>
    <dgm:pt modelId="{904AE7F1-7561-41FE-9AD1-FC4CB82B078C}" type="pres">
      <dgm:prSet presAssocID="{00BC30BD-F51B-4E4F-A706-0C96970BC23F}" presName="root2" presStyleCnt="0"/>
      <dgm:spPr/>
    </dgm:pt>
    <dgm:pt modelId="{A850C277-688B-4EB1-BBEC-D7FB8578296E}" type="pres">
      <dgm:prSet presAssocID="{00BC30BD-F51B-4E4F-A706-0C96970BC23F}" presName="LevelTwoTextNode" presStyleLbl="node2" presStyleIdx="3" presStyleCnt="4" custScaleX="1080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266E0-706A-4469-BFDD-2ADFF2A0230B}" type="pres">
      <dgm:prSet presAssocID="{00BC30BD-F51B-4E4F-A706-0C96970BC23F}" presName="level3hierChild" presStyleCnt="0"/>
      <dgm:spPr/>
    </dgm:pt>
  </dgm:ptLst>
  <dgm:cxnLst>
    <dgm:cxn modelId="{5EADDCF3-A5E5-4E5C-A054-F9F0B651328D}" type="presOf" srcId="{DCF7430C-AAA1-463C-856E-5B6262DE56B3}" destId="{69F43F20-737A-42F9-8655-E29F48C51827}" srcOrd="1" destOrd="0" presId="urn:microsoft.com/office/officeart/2005/8/layout/hierarchy2"/>
    <dgm:cxn modelId="{DD11994A-14A8-4875-B6FB-CB07B08A0872}" type="presOf" srcId="{DCF7430C-AAA1-463C-856E-5B6262DE56B3}" destId="{CA5C2A88-B497-40B7-BA6C-99E58BF68456}" srcOrd="0" destOrd="0" presId="urn:microsoft.com/office/officeart/2005/8/layout/hierarchy2"/>
    <dgm:cxn modelId="{AF575062-0A02-4920-BA88-05D0085C83E4}" type="presOf" srcId="{99442B37-7465-4788-8718-1FD589AA4BA5}" destId="{4EEF0EBF-B071-4B85-B2F1-36A0FF41FF02}" srcOrd="0" destOrd="0" presId="urn:microsoft.com/office/officeart/2005/8/layout/hierarchy2"/>
    <dgm:cxn modelId="{0E2D7C3C-2544-48EE-BD1F-70D70A0B022C}" srcId="{C3FABAEB-BA60-4D8A-9410-9764B533EDE6}" destId="{071F80AC-97C7-41E4-ACEE-26AEC22A2B8E}" srcOrd="2" destOrd="0" parTransId="{71C960AC-9FD8-4178-B19E-5E1EF07493A3}" sibTransId="{5B656C02-73B4-4A43-9EC1-2EBB0CDB4EE6}"/>
    <dgm:cxn modelId="{8047D20A-E617-4607-9412-9B5B8F22FC74}" type="presOf" srcId="{A70A12BB-C356-4B56-A507-9170FC0C8DE8}" destId="{6815068B-E93B-4FBA-A325-386AB9BC9E19}" srcOrd="1" destOrd="0" presId="urn:microsoft.com/office/officeart/2005/8/layout/hierarchy2"/>
    <dgm:cxn modelId="{209E8147-BBB9-4297-978C-EED1AE8AC91E}" type="presOf" srcId="{C3FABAEB-BA60-4D8A-9410-9764B533EDE6}" destId="{90240890-E964-403E-B84F-FAD910C073A2}" srcOrd="0" destOrd="0" presId="urn:microsoft.com/office/officeart/2005/8/layout/hierarchy2"/>
    <dgm:cxn modelId="{FC5DFC10-69F2-44A5-AF72-FDAC935BE436}" type="presOf" srcId="{00BC30BD-F51B-4E4F-A706-0C96970BC23F}" destId="{A850C277-688B-4EB1-BBEC-D7FB8578296E}" srcOrd="0" destOrd="0" presId="urn:microsoft.com/office/officeart/2005/8/layout/hierarchy2"/>
    <dgm:cxn modelId="{94B7AD5B-EE92-4F0A-BCC0-32DE01314A8C}" type="presOf" srcId="{71C960AC-9FD8-4178-B19E-5E1EF07493A3}" destId="{C6842B60-8597-4C15-988B-F2F616EBB925}" srcOrd="0" destOrd="0" presId="urn:microsoft.com/office/officeart/2005/8/layout/hierarchy2"/>
    <dgm:cxn modelId="{98294A6C-CB53-47A0-A5EE-696689641812}" srcId="{C3FABAEB-BA60-4D8A-9410-9764B533EDE6}" destId="{55A2D4DE-0AC7-4C2F-926B-80B15F5AE19C}" srcOrd="1" destOrd="0" parTransId="{A14D5FA0-3A97-4126-9EDD-D7A449D03521}" sibTransId="{FD736169-C956-43FA-8458-EB6C5A834039}"/>
    <dgm:cxn modelId="{28FE5C9F-4DEE-4402-917D-FB653E4484A4}" type="presOf" srcId="{9818AE0C-8EDE-4E29-98B3-363A6FDF4E04}" destId="{D32A502C-DB62-4C9F-87AF-E4CD2DFE21A4}" srcOrd="0" destOrd="0" presId="urn:microsoft.com/office/officeart/2005/8/layout/hierarchy2"/>
    <dgm:cxn modelId="{BDFD4395-0AF4-45B2-B79B-E295FB17957E}" type="presOf" srcId="{071F80AC-97C7-41E4-ACEE-26AEC22A2B8E}" destId="{87D365D8-0BFE-450F-9431-0B184AA45C24}" srcOrd="0" destOrd="0" presId="urn:microsoft.com/office/officeart/2005/8/layout/hierarchy2"/>
    <dgm:cxn modelId="{E6520484-94D4-4846-B394-FF1C3AF4F229}" type="presOf" srcId="{A70A12BB-C356-4B56-A507-9170FC0C8DE8}" destId="{E5B977BE-DCB7-4190-9511-4A344B8110DD}" srcOrd="0" destOrd="0" presId="urn:microsoft.com/office/officeart/2005/8/layout/hierarchy2"/>
    <dgm:cxn modelId="{4C7D932F-AB4E-45F8-83EF-A83F651925A8}" type="presOf" srcId="{A14D5FA0-3A97-4126-9EDD-D7A449D03521}" destId="{F9A6279E-AFDC-4713-829E-ACD03449B8A8}" srcOrd="0" destOrd="0" presId="urn:microsoft.com/office/officeart/2005/8/layout/hierarchy2"/>
    <dgm:cxn modelId="{008CC0C9-3FA3-4322-A4DA-B9F26EB9DF30}" srcId="{C3FABAEB-BA60-4D8A-9410-9764B533EDE6}" destId="{9818AE0C-8EDE-4E29-98B3-363A6FDF4E04}" srcOrd="0" destOrd="0" parTransId="{DCF7430C-AAA1-463C-856E-5B6262DE56B3}" sibTransId="{60489D98-9521-493A-B508-6F3574103D9A}"/>
    <dgm:cxn modelId="{54E45D98-EED8-4F21-BEAE-6BBFE5C47BC6}" srcId="{99442B37-7465-4788-8718-1FD589AA4BA5}" destId="{C3FABAEB-BA60-4D8A-9410-9764B533EDE6}" srcOrd="0" destOrd="0" parTransId="{A98CA0EF-F7A6-4716-AD61-8B24809D61D8}" sibTransId="{39F7F1DE-D808-45ED-B2BE-B84016F3DB42}"/>
    <dgm:cxn modelId="{E4B2F151-1273-48B9-9ED8-600CF4EB1443}" srcId="{C3FABAEB-BA60-4D8A-9410-9764B533EDE6}" destId="{00BC30BD-F51B-4E4F-A706-0C96970BC23F}" srcOrd="3" destOrd="0" parTransId="{A70A12BB-C356-4B56-A507-9170FC0C8DE8}" sibTransId="{823E79F9-A007-4E16-8EFF-961C76804914}"/>
    <dgm:cxn modelId="{754AC353-7D68-4814-860A-02A84BBFA9BF}" type="presOf" srcId="{71C960AC-9FD8-4178-B19E-5E1EF07493A3}" destId="{516947A3-CB40-47FA-A220-5FA5FA86331F}" srcOrd="1" destOrd="0" presId="urn:microsoft.com/office/officeart/2005/8/layout/hierarchy2"/>
    <dgm:cxn modelId="{8B522DE4-716E-4D77-A9AC-974406E5AD7E}" type="presOf" srcId="{A14D5FA0-3A97-4126-9EDD-D7A449D03521}" destId="{593148BC-8E4C-4922-878B-42823F17DDF8}" srcOrd="1" destOrd="0" presId="urn:microsoft.com/office/officeart/2005/8/layout/hierarchy2"/>
    <dgm:cxn modelId="{6913E1E0-89F1-4153-896B-6F9358F364BE}" type="presOf" srcId="{55A2D4DE-0AC7-4C2F-926B-80B15F5AE19C}" destId="{C17738FE-3298-4E65-BA98-C59B01E31675}" srcOrd="0" destOrd="0" presId="urn:microsoft.com/office/officeart/2005/8/layout/hierarchy2"/>
    <dgm:cxn modelId="{D91233DC-39A9-4D7F-B9FF-77DFD35CEEF5}" type="presParOf" srcId="{4EEF0EBF-B071-4B85-B2F1-36A0FF41FF02}" destId="{7DB08B84-D6A4-4E8E-814F-290F4A1CB4EE}" srcOrd="0" destOrd="0" presId="urn:microsoft.com/office/officeart/2005/8/layout/hierarchy2"/>
    <dgm:cxn modelId="{C0269FC8-C57B-40E9-ADBE-0B82ABFF341C}" type="presParOf" srcId="{7DB08B84-D6A4-4E8E-814F-290F4A1CB4EE}" destId="{90240890-E964-403E-B84F-FAD910C073A2}" srcOrd="0" destOrd="0" presId="urn:microsoft.com/office/officeart/2005/8/layout/hierarchy2"/>
    <dgm:cxn modelId="{5624C9D8-DBD5-43CD-BA47-E24F21265215}" type="presParOf" srcId="{7DB08B84-D6A4-4E8E-814F-290F4A1CB4EE}" destId="{0F257C97-BF7E-483A-9D25-97689976E6C0}" srcOrd="1" destOrd="0" presId="urn:microsoft.com/office/officeart/2005/8/layout/hierarchy2"/>
    <dgm:cxn modelId="{DFC8FD15-846F-4A0C-B925-EC307099EF48}" type="presParOf" srcId="{0F257C97-BF7E-483A-9D25-97689976E6C0}" destId="{CA5C2A88-B497-40B7-BA6C-99E58BF68456}" srcOrd="0" destOrd="0" presId="urn:microsoft.com/office/officeart/2005/8/layout/hierarchy2"/>
    <dgm:cxn modelId="{66B3D815-5406-4BCA-A7B3-C6BA3F1B7938}" type="presParOf" srcId="{CA5C2A88-B497-40B7-BA6C-99E58BF68456}" destId="{69F43F20-737A-42F9-8655-E29F48C51827}" srcOrd="0" destOrd="0" presId="urn:microsoft.com/office/officeart/2005/8/layout/hierarchy2"/>
    <dgm:cxn modelId="{E5FA8A82-8AF9-4A16-80CD-6BA67B0D61C5}" type="presParOf" srcId="{0F257C97-BF7E-483A-9D25-97689976E6C0}" destId="{E99ECE0D-8294-4C5E-954D-E1A6194BFAA0}" srcOrd="1" destOrd="0" presId="urn:microsoft.com/office/officeart/2005/8/layout/hierarchy2"/>
    <dgm:cxn modelId="{45095E03-E6D2-4A68-A80C-0EB4D8C4E49B}" type="presParOf" srcId="{E99ECE0D-8294-4C5E-954D-E1A6194BFAA0}" destId="{D32A502C-DB62-4C9F-87AF-E4CD2DFE21A4}" srcOrd="0" destOrd="0" presId="urn:microsoft.com/office/officeart/2005/8/layout/hierarchy2"/>
    <dgm:cxn modelId="{52C5AC27-DDF7-4A16-A1DF-4111E8600B00}" type="presParOf" srcId="{E99ECE0D-8294-4C5E-954D-E1A6194BFAA0}" destId="{9B1F7152-6326-4EF7-A032-4EB23F91E69E}" srcOrd="1" destOrd="0" presId="urn:microsoft.com/office/officeart/2005/8/layout/hierarchy2"/>
    <dgm:cxn modelId="{0BC32AB0-523F-4CB7-A60A-1985A121219F}" type="presParOf" srcId="{0F257C97-BF7E-483A-9D25-97689976E6C0}" destId="{F9A6279E-AFDC-4713-829E-ACD03449B8A8}" srcOrd="2" destOrd="0" presId="urn:microsoft.com/office/officeart/2005/8/layout/hierarchy2"/>
    <dgm:cxn modelId="{CD5D91FA-1C94-4455-A34B-2AFF94BDC711}" type="presParOf" srcId="{F9A6279E-AFDC-4713-829E-ACD03449B8A8}" destId="{593148BC-8E4C-4922-878B-42823F17DDF8}" srcOrd="0" destOrd="0" presId="urn:microsoft.com/office/officeart/2005/8/layout/hierarchy2"/>
    <dgm:cxn modelId="{257D9C19-347E-4E97-825A-CB3105945320}" type="presParOf" srcId="{0F257C97-BF7E-483A-9D25-97689976E6C0}" destId="{D197F9C4-50A9-48B2-B550-40733B8F7961}" srcOrd="3" destOrd="0" presId="urn:microsoft.com/office/officeart/2005/8/layout/hierarchy2"/>
    <dgm:cxn modelId="{B2967FFF-7F76-4AD4-9658-36B248CF1EAA}" type="presParOf" srcId="{D197F9C4-50A9-48B2-B550-40733B8F7961}" destId="{C17738FE-3298-4E65-BA98-C59B01E31675}" srcOrd="0" destOrd="0" presId="urn:microsoft.com/office/officeart/2005/8/layout/hierarchy2"/>
    <dgm:cxn modelId="{6167F431-792B-4596-8E6A-EE24E759F358}" type="presParOf" srcId="{D197F9C4-50A9-48B2-B550-40733B8F7961}" destId="{0CD39D4C-229F-40E6-A85F-708F26341FE8}" srcOrd="1" destOrd="0" presId="urn:microsoft.com/office/officeart/2005/8/layout/hierarchy2"/>
    <dgm:cxn modelId="{8E5C5407-6E8A-43E5-88C1-2070C390576B}" type="presParOf" srcId="{0F257C97-BF7E-483A-9D25-97689976E6C0}" destId="{C6842B60-8597-4C15-988B-F2F616EBB925}" srcOrd="4" destOrd="0" presId="urn:microsoft.com/office/officeart/2005/8/layout/hierarchy2"/>
    <dgm:cxn modelId="{06D2DE2A-2B65-4789-94AE-3919B7A6AF0D}" type="presParOf" srcId="{C6842B60-8597-4C15-988B-F2F616EBB925}" destId="{516947A3-CB40-47FA-A220-5FA5FA86331F}" srcOrd="0" destOrd="0" presId="urn:microsoft.com/office/officeart/2005/8/layout/hierarchy2"/>
    <dgm:cxn modelId="{9F20955B-5B96-4F2B-8A75-4FBB3EAA3977}" type="presParOf" srcId="{0F257C97-BF7E-483A-9D25-97689976E6C0}" destId="{AEAB42CF-7741-4C74-9527-B3394FD4CC97}" srcOrd="5" destOrd="0" presId="urn:microsoft.com/office/officeart/2005/8/layout/hierarchy2"/>
    <dgm:cxn modelId="{4F7D1FEB-AC59-4073-AA2E-916F59A27471}" type="presParOf" srcId="{AEAB42CF-7741-4C74-9527-B3394FD4CC97}" destId="{87D365D8-0BFE-450F-9431-0B184AA45C24}" srcOrd="0" destOrd="0" presId="urn:microsoft.com/office/officeart/2005/8/layout/hierarchy2"/>
    <dgm:cxn modelId="{37CBB3C3-128C-4034-9935-CED4097A7F23}" type="presParOf" srcId="{AEAB42CF-7741-4C74-9527-B3394FD4CC97}" destId="{70087CFD-DB96-42FA-9056-EAF7BB6CAF02}" srcOrd="1" destOrd="0" presId="urn:microsoft.com/office/officeart/2005/8/layout/hierarchy2"/>
    <dgm:cxn modelId="{73C22E22-C1B0-49DB-A7C3-ABE3392ACD4D}" type="presParOf" srcId="{0F257C97-BF7E-483A-9D25-97689976E6C0}" destId="{E5B977BE-DCB7-4190-9511-4A344B8110DD}" srcOrd="6" destOrd="0" presId="urn:microsoft.com/office/officeart/2005/8/layout/hierarchy2"/>
    <dgm:cxn modelId="{89664C12-974C-4C45-B59B-78E9C53E7AFE}" type="presParOf" srcId="{E5B977BE-DCB7-4190-9511-4A344B8110DD}" destId="{6815068B-E93B-4FBA-A325-386AB9BC9E19}" srcOrd="0" destOrd="0" presId="urn:microsoft.com/office/officeart/2005/8/layout/hierarchy2"/>
    <dgm:cxn modelId="{30AF3623-5EFD-4B0E-8C94-CE5BC10360D2}" type="presParOf" srcId="{0F257C97-BF7E-483A-9D25-97689976E6C0}" destId="{904AE7F1-7561-41FE-9AD1-FC4CB82B078C}" srcOrd="7" destOrd="0" presId="urn:microsoft.com/office/officeart/2005/8/layout/hierarchy2"/>
    <dgm:cxn modelId="{5C2DE3C3-E66C-455B-A4D8-6F77F2FC1663}" type="presParOf" srcId="{904AE7F1-7561-41FE-9AD1-FC4CB82B078C}" destId="{A850C277-688B-4EB1-BBEC-D7FB8578296E}" srcOrd="0" destOrd="0" presId="urn:microsoft.com/office/officeart/2005/8/layout/hierarchy2"/>
    <dgm:cxn modelId="{6B75C821-B886-4AEE-AA98-14DD773BDCA4}" type="presParOf" srcId="{904AE7F1-7561-41FE-9AD1-FC4CB82B078C}" destId="{5FE266E0-706A-4469-BFDD-2ADFF2A0230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1874F66-6F4C-4AC1-B752-34AFFD98963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83F41D7-010F-43AC-94D6-3211B6AC2EDD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Formación en ciencia, tecnología e innovación  en la comunidad educativa de las instituciones educativas oficiales de los municipios</a:t>
          </a:r>
          <a:r>
            <a:rPr lang="es-CO" baseline="0" dirty="0">
              <a:solidFill>
                <a:schemeClr val="tx1"/>
              </a:solidFill>
            </a:rPr>
            <a:t> no certificados del Departamento de Cundinamarca.</a:t>
          </a:r>
          <a:endParaRPr lang="es-ES" dirty="0">
            <a:solidFill>
              <a:schemeClr val="tx1"/>
            </a:solidFill>
          </a:endParaRPr>
        </a:p>
      </dgm:t>
    </dgm:pt>
    <dgm:pt modelId="{02331513-367D-4EEF-8510-454CFE1DF2BF}" type="parTrans" cxnId="{F3F17FFC-FA29-4A47-9509-71A72523524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338718-8354-49DA-A93F-76880C491B4E}" type="sibTrans" cxnId="{F3F17FFC-FA29-4A47-9509-71A72523524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B99CF6-5F54-4B4E-B6D7-31528B1FA21F}" type="pres">
      <dgm:prSet presAssocID="{51874F66-6F4C-4AC1-B752-34AFFD98963C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C126C488-E7B1-4FC5-95BD-AD4BFFCBE5A6}" type="pres">
      <dgm:prSet presAssocID="{783F41D7-010F-43AC-94D6-3211B6AC2EDD}" presName="Parent" presStyleLbl="node0" presStyleIdx="0" presStyleCnt="1" custLinFactNeighborX="-2391" custLinFactNeighborY="797">
        <dgm:presLayoutVars>
          <dgm:chMax val="5"/>
          <dgm:chPref val="5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E6080174-563D-4BFA-8BDD-A01719BE543C}" type="pres">
      <dgm:prSet presAssocID="{783F41D7-010F-43AC-94D6-3211B6AC2EDD}" presName="Accent1" presStyleLbl="node1" presStyleIdx="0" presStyleCnt="6"/>
      <dgm:spPr/>
    </dgm:pt>
    <dgm:pt modelId="{F72A8B1F-F903-41FB-A1FE-ABFEBA7BC0FE}" type="pres">
      <dgm:prSet presAssocID="{783F41D7-010F-43AC-94D6-3211B6AC2EDD}" presName="Accent2" presStyleLbl="node1" presStyleIdx="1" presStyleCnt="6"/>
      <dgm:spPr/>
    </dgm:pt>
    <dgm:pt modelId="{5164321C-A6B5-484B-9125-72BE6D18EB8E}" type="pres">
      <dgm:prSet presAssocID="{783F41D7-010F-43AC-94D6-3211B6AC2EDD}" presName="Accent3" presStyleLbl="node1" presStyleIdx="2" presStyleCnt="6"/>
      <dgm:spPr/>
    </dgm:pt>
    <dgm:pt modelId="{5DEA00B1-53F2-45F3-B4E2-A1B52701EB71}" type="pres">
      <dgm:prSet presAssocID="{783F41D7-010F-43AC-94D6-3211B6AC2EDD}" presName="Accent4" presStyleLbl="node1" presStyleIdx="3" presStyleCnt="6"/>
      <dgm:spPr/>
    </dgm:pt>
    <dgm:pt modelId="{40975274-4437-41A8-926C-2AD52BA31B5B}" type="pres">
      <dgm:prSet presAssocID="{783F41D7-010F-43AC-94D6-3211B6AC2EDD}" presName="Accent5" presStyleLbl="node1" presStyleIdx="4" presStyleCnt="6" custLinFactX="-300000" custLinFactNeighborX="-325805" custLinFactNeighborY="-41900"/>
      <dgm:spPr/>
    </dgm:pt>
    <dgm:pt modelId="{73F78C98-B6D5-43DD-992B-024AD5076EA0}" type="pres">
      <dgm:prSet presAssocID="{783F41D7-010F-43AC-94D6-3211B6AC2EDD}" presName="Accent6" presStyleLbl="node1" presStyleIdx="5" presStyleCnt="6" custLinFactX="-110890" custLinFactY="100000" custLinFactNeighborX="-200000" custLinFactNeighborY="129109"/>
      <dgm:spPr/>
    </dgm:pt>
  </dgm:ptLst>
  <dgm:cxnLst>
    <dgm:cxn modelId="{F3F17FFC-FA29-4A47-9509-71A725235243}" srcId="{51874F66-6F4C-4AC1-B752-34AFFD98963C}" destId="{783F41D7-010F-43AC-94D6-3211B6AC2EDD}" srcOrd="0" destOrd="0" parTransId="{02331513-367D-4EEF-8510-454CFE1DF2BF}" sibTransId="{26338718-8354-49DA-A93F-76880C491B4E}"/>
    <dgm:cxn modelId="{4B1BBAA2-D286-4CA0-9B46-E1114770DA9E}" type="presOf" srcId="{51874F66-6F4C-4AC1-B752-34AFFD98963C}" destId="{82B99CF6-5F54-4B4E-B6D7-31528B1FA21F}" srcOrd="0" destOrd="0" presId="urn:microsoft.com/office/officeart/2009/3/layout/CircleRelationship"/>
    <dgm:cxn modelId="{D7FB93B2-4163-4288-B31F-831BA8B1613F}" type="presOf" srcId="{783F41D7-010F-43AC-94D6-3211B6AC2EDD}" destId="{C126C488-E7B1-4FC5-95BD-AD4BFFCBE5A6}" srcOrd="0" destOrd="0" presId="urn:microsoft.com/office/officeart/2009/3/layout/CircleRelationship"/>
    <dgm:cxn modelId="{D6D7AD60-87D7-481B-9C9E-C9FDFE6E6F87}" type="presParOf" srcId="{82B99CF6-5F54-4B4E-B6D7-31528B1FA21F}" destId="{C126C488-E7B1-4FC5-95BD-AD4BFFCBE5A6}" srcOrd="0" destOrd="0" presId="urn:microsoft.com/office/officeart/2009/3/layout/CircleRelationship"/>
    <dgm:cxn modelId="{A6C97CCD-5544-4735-913B-D6235AA3EF00}" type="presParOf" srcId="{82B99CF6-5F54-4B4E-B6D7-31528B1FA21F}" destId="{E6080174-563D-4BFA-8BDD-A01719BE543C}" srcOrd="1" destOrd="0" presId="urn:microsoft.com/office/officeart/2009/3/layout/CircleRelationship"/>
    <dgm:cxn modelId="{024FB87D-B8F6-4548-8081-68EAEC1C1BB5}" type="presParOf" srcId="{82B99CF6-5F54-4B4E-B6D7-31528B1FA21F}" destId="{F72A8B1F-F903-41FB-A1FE-ABFEBA7BC0FE}" srcOrd="2" destOrd="0" presId="urn:microsoft.com/office/officeart/2009/3/layout/CircleRelationship"/>
    <dgm:cxn modelId="{12671789-D286-4861-9B30-8BAB4075652C}" type="presParOf" srcId="{82B99CF6-5F54-4B4E-B6D7-31528B1FA21F}" destId="{5164321C-A6B5-484B-9125-72BE6D18EB8E}" srcOrd="3" destOrd="0" presId="urn:microsoft.com/office/officeart/2009/3/layout/CircleRelationship"/>
    <dgm:cxn modelId="{3D18F603-4740-4960-BD7D-64036DC96550}" type="presParOf" srcId="{82B99CF6-5F54-4B4E-B6D7-31528B1FA21F}" destId="{5DEA00B1-53F2-45F3-B4E2-A1B52701EB71}" srcOrd="4" destOrd="0" presId="urn:microsoft.com/office/officeart/2009/3/layout/CircleRelationship"/>
    <dgm:cxn modelId="{DA680BC2-6B86-4745-9137-C5C4D5096926}" type="presParOf" srcId="{82B99CF6-5F54-4B4E-B6D7-31528B1FA21F}" destId="{40975274-4437-41A8-926C-2AD52BA31B5B}" srcOrd="5" destOrd="0" presId="urn:microsoft.com/office/officeart/2009/3/layout/CircleRelationship"/>
    <dgm:cxn modelId="{5FCFC667-2E6F-4F5B-B1A6-DF721A07930B}" type="presParOf" srcId="{82B99CF6-5F54-4B4E-B6D7-31528B1FA21F}" destId="{73F78C98-B6D5-43DD-992B-024AD5076EA0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11/layout/CircleProcess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/>
      <dgm:t>
        <a:bodyPr/>
        <a:lstStyle/>
        <a:p>
          <a:r>
            <a:rPr lang="es-CO" b="1" noProof="0" dirty="0">
              <a:latin typeface="Century Gothic" panose="020B0502020202020204" pitchFamily="34" charset="0"/>
            </a:rPr>
            <a:t>Suspensión de intereses </a:t>
          </a:r>
          <a:r>
            <a:rPr lang="es-CO" noProof="0" dirty="0">
              <a:latin typeface="Century Gothic" panose="020B0502020202020204" pitchFamily="34" charset="0"/>
            </a:rPr>
            <a:t>para estudiantes de la </a:t>
          </a:r>
          <a:r>
            <a:rPr lang="es-CO" b="1" noProof="0" dirty="0">
              <a:latin typeface="Century Gothic" panose="020B0502020202020204" pitchFamily="34" charset="0"/>
            </a:rPr>
            <a:t>Escuela Maternal </a:t>
          </a:r>
          <a:r>
            <a:rPr lang="es-CO" noProof="0" dirty="0">
              <a:latin typeface="Century Gothic" panose="020B0502020202020204" pitchFamily="34" charset="0"/>
            </a:rPr>
            <a:t>y del </a:t>
          </a:r>
          <a:r>
            <a:rPr lang="es-CO" b="1" noProof="0" dirty="0">
              <a:latin typeface="Century Gothic" panose="020B0502020202020204" pitchFamily="34" charset="0"/>
            </a:rPr>
            <a:t>IPN</a:t>
          </a: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s-CO" noProof="0" dirty="0">
            <a:latin typeface="Century Gothic" panose="020B0502020202020204" pitchFamily="34" charset="0"/>
          </a:endParaRPr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s-CO" noProof="0" dirty="0">
            <a:latin typeface="Century Gothic" panose="020B0502020202020204" pitchFamily="34" charset="0"/>
          </a:endParaRPr>
        </a:p>
      </dgm:t>
    </dgm:pt>
    <dgm:pt modelId="{2DB7A56F-BC31-4CC3-8B12-28285385ED66}">
      <dgm:prSet phldrT="[Text]"/>
      <dgm:spPr/>
      <dgm:t>
        <a:bodyPr/>
        <a:lstStyle/>
        <a:p>
          <a:r>
            <a:rPr lang="es-CO" noProof="0" dirty="0">
              <a:latin typeface="Century Gothic" panose="020B0502020202020204" pitchFamily="34" charset="0"/>
            </a:rPr>
            <a:t>Apoyo económico para </a:t>
          </a:r>
          <a:r>
            <a:rPr lang="es-CO" b="1" noProof="0" dirty="0">
              <a:latin typeface="Century Gothic" panose="020B0502020202020204" pitchFamily="34" charset="0"/>
            </a:rPr>
            <a:t>11 estudiantes de pregrado</a:t>
          </a:r>
          <a:r>
            <a:rPr lang="es-CO" noProof="0" dirty="0">
              <a:latin typeface="Century Gothic" panose="020B0502020202020204" pitchFamily="34" charset="0"/>
            </a:rPr>
            <a:t> en movilidad </a:t>
          </a:r>
          <a:r>
            <a:rPr lang="es-CO" b="1" noProof="0" dirty="0">
              <a:latin typeface="Century Gothic" panose="020B0502020202020204" pitchFamily="34" charset="0"/>
            </a:rPr>
            <a:t>internacional</a:t>
          </a:r>
          <a:r>
            <a:rPr lang="es-CO" noProof="0" dirty="0">
              <a:latin typeface="Century Gothic" panose="020B0502020202020204" pitchFamily="34" charset="0"/>
            </a:rPr>
            <a:t> por $1.000.000</a:t>
          </a:r>
        </a:p>
      </dgm:t>
    </dgm:pt>
    <dgm:pt modelId="{D35128A9-423C-4140-ACAB-23FA5BB8ED53}" type="parTrans" cxnId="{2EF86BFD-94A6-4B56-9664-FA352CF295BC}">
      <dgm:prSet/>
      <dgm:spPr/>
      <dgm:t>
        <a:bodyPr/>
        <a:lstStyle/>
        <a:p>
          <a:endParaRPr lang="es-ES"/>
        </a:p>
      </dgm:t>
    </dgm:pt>
    <dgm:pt modelId="{00047635-0433-4941-B067-D91240347248}" type="sibTrans" cxnId="{2EF86BFD-94A6-4B56-9664-FA352CF295BC}">
      <dgm:prSet/>
      <dgm:spPr/>
      <dgm:t>
        <a:bodyPr/>
        <a:lstStyle/>
        <a:p>
          <a:endParaRPr lang="es-ES"/>
        </a:p>
      </dgm:t>
    </dgm:pt>
    <dgm:pt modelId="{D47819E9-E718-4E45-B230-AD7701FF1536}">
      <dgm:prSet phldrT="[Text]"/>
      <dgm:spPr/>
      <dgm:t>
        <a:bodyPr/>
        <a:lstStyle/>
        <a:p>
          <a:r>
            <a:rPr lang="es-CO" b="1" noProof="0" dirty="0">
              <a:latin typeface="Century Gothic" panose="020B0502020202020204" pitchFamily="34" charset="0"/>
            </a:rPr>
            <a:t>Apoyo excepcional </a:t>
          </a:r>
          <a:r>
            <a:rPr lang="es-CO" noProof="0" dirty="0">
              <a:latin typeface="Century Gothic" panose="020B0502020202020204" pitchFamily="34" charset="0"/>
            </a:rPr>
            <a:t>en pago de pensiones por 4 meses de </a:t>
          </a:r>
          <a:r>
            <a:rPr lang="es-CO" noProof="0" dirty="0" err="1">
              <a:latin typeface="Century Gothic" panose="020B0502020202020204" pitchFamily="34" charset="0"/>
            </a:rPr>
            <a:t>niñ@s</a:t>
          </a:r>
          <a:r>
            <a:rPr lang="es-CO" noProof="0" dirty="0">
              <a:latin typeface="Century Gothic" panose="020B0502020202020204" pitchFamily="34" charset="0"/>
            </a:rPr>
            <a:t> cuyos padres sean </a:t>
          </a:r>
          <a:r>
            <a:rPr lang="es-CO" b="1" noProof="0" dirty="0">
              <a:latin typeface="Century Gothic" panose="020B0502020202020204" pitchFamily="34" charset="0"/>
            </a:rPr>
            <a:t>estudiantes de pregrado</a:t>
          </a:r>
          <a:r>
            <a:rPr lang="es-CO" noProof="0" dirty="0">
              <a:latin typeface="Century Gothic" panose="020B0502020202020204" pitchFamily="34" charset="0"/>
            </a:rPr>
            <a:t> aprobado por el CSU</a:t>
          </a:r>
        </a:p>
      </dgm:t>
    </dgm:pt>
    <dgm:pt modelId="{8BB90128-6ABD-4810-A059-D2F7118F3E46}" type="parTrans" cxnId="{7FA74377-07D6-4531-9E7E-CF5FD7C3E205}">
      <dgm:prSet/>
      <dgm:spPr/>
      <dgm:t>
        <a:bodyPr/>
        <a:lstStyle/>
        <a:p>
          <a:endParaRPr lang="es-ES"/>
        </a:p>
      </dgm:t>
    </dgm:pt>
    <dgm:pt modelId="{1D86C786-2AD2-49CE-9EB4-E3F779A74A4C}" type="sibTrans" cxnId="{7FA74377-07D6-4531-9E7E-CF5FD7C3E205}">
      <dgm:prSet/>
      <dgm:spPr/>
      <dgm:t>
        <a:bodyPr/>
        <a:lstStyle/>
        <a:p>
          <a:endParaRPr lang="es-ES"/>
        </a:p>
      </dgm:t>
    </dgm:pt>
    <dgm:pt modelId="{65B1CC56-6537-4470-A626-FF4398A558E3}">
      <dgm:prSet phldrT="[Text]"/>
      <dgm:spPr/>
      <dgm:t>
        <a:bodyPr/>
        <a:lstStyle/>
        <a:p>
          <a:r>
            <a:rPr lang="es-CO" noProof="0" dirty="0">
              <a:latin typeface="Century Gothic" panose="020B0502020202020204" pitchFamily="34" charset="0"/>
            </a:rPr>
            <a:t>Correo electrónico habilitado para </a:t>
          </a:r>
          <a:r>
            <a:rPr lang="es-CO" b="1" noProof="0" dirty="0">
              <a:latin typeface="Century Gothic" panose="020B0502020202020204" pitchFamily="34" charset="0"/>
            </a:rPr>
            <a:t>atención psicosocial</a:t>
          </a:r>
        </a:p>
      </dgm:t>
    </dgm:pt>
    <dgm:pt modelId="{B2310200-1187-4474-8B6E-965D9A160F3F}" type="sibTrans" cxnId="{FBBC55DD-E550-4D98-846D-BEF434BCA5EA}">
      <dgm:prSet/>
      <dgm:spPr/>
      <dgm:t>
        <a:bodyPr/>
        <a:lstStyle/>
        <a:p>
          <a:endParaRPr lang="es-ES"/>
        </a:p>
      </dgm:t>
    </dgm:pt>
    <dgm:pt modelId="{66D4A992-4962-4EAA-911B-50B4BB24669B}" type="parTrans" cxnId="{FBBC55DD-E550-4D98-846D-BEF434BCA5EA}">
      <dgm:prSet/>
      <dgm:spPr/>
      <dgm:t>
        <a:bodyPr/>
        <a:lstStyle/>
        <a:p>
          <a:endParaRPr lang="es-ES"/>
        </a:p>
      </dgm:t>
    </dgm:pt>
    <dgm:pt modelId="{21533437-CCF2-4F99-9A26-976D1B8E220A}">
      <dgm:prSet phldrT="[Text]" custT="1"/>
      <dgm:spPr/>
      <dgm:t>
        <a:bodyPr/>
        <a:lstStyle/>
        <a:p>
          <a:endParaRPr lang="es-CO" sz="1200" noProof="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58451C87-AB63-4D7D-9718-5A51613DEC11}" type="sibTrans" cxnId="{3B540371-F150-4F0F-8EAB-3EFA0BB020CB}">
      <dgm:prSet/>
      <dgm:spPr/>
      <dgm:t>
        <a:bodyPr/>
        <a:lstStyle/>
        <a:p>
          <a:endParaRPr lang="es-ES"/>
        </a:p>
      </dgm:t>
    </dgm:pt>
    <dgm:pt modelId="{D26C612B-B837-4555-B5EF-CC9CCC89C232}" type="parTrans" cxnId="{3B540371-F150-4F0F-8EAB-3EFA0BB020CB}">
      <dgm:prSet/>
      <dgm:spPr/>
      <dgm:t>
        <a:bodyPr/>
        <a:lstStyle/>
        <a:p>
          <a:endParaRPr lang="es-ES"/>
        </a:p>
      </dgm:t>
    </dgm:pt>
    <dgm:pt modelId="{C4064A91-7D9A-454A-B561-AC78C6285C76}" type="pres">
      <dgm:prSet presAssocID="{B9C32B05-62EA-407A-B21C-2310C794570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CCB70CC3-C9E8-4878-9920-6AB115B2CC8A}" type="pres">
      <dgm:prSet presAssocID="{D47819E9-E718-4E45-B230-AD7701FF1536}" presName="Accent4" presStyleCnt="0"/>
      <dgm:spPr/>
    </dgm:pt>
    <dgm:pt modelId="{DE9FB9B8-56FE-47EC-A8A2-AB3769274132}" type="pres">
      <dgm:prSet presAssocID="{D47819E9-E718-4E45-B230-AD7701FF1536}" presName="Accent" presStyleLbl="node1" presStyleIdx="0" presStyleCnt="4"/>
      <dgm:spPr/>
    </dgm:pt>
    <dgm:pt modelId="{49FBB5B3-003B-4D30-8EA2-EAA96ACD345E}" type="pres">
      <dgm:prSet presAssocID="{D47819E9-E718-4E45-B230-AD7701FF1536}" presName="ParentBackground4" presStyleCnt="0"/>
      <dgm:spPr/>
    </dgm:pt>
    <dgm:pt modelId="{0A59C48A-151C-499E-93C2-B1A21882C305}" type="pres">
      <dgm:prSet presAssocID="{D47819E9-E718-4E45-B230-AD7701FF1536}" presName="ParentBackground" presStyleLbl="fgAcc1" presStyleIdx="0" presStyleCnt="4"/>
      <dgm:spPr/>
      <dgm:t>
        <a:bodyPr/>
        <a:lstStyle/>
        <a:p>
          <a:endParaRPr lang="es-ES"/>
        </a:p>
      </dgm:t>
    </dgm:pt>
    <dgm:pt modelId="{9D7D961B-4C69-4ED1-90B9-918D05FAD82D}" type="pres">
      <dgm:prSet presAssocID="{D47819E9-E718-4E45-B230-AD7701FF1536}" presName="Parent4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3F00BF-8621-431A-B17B-B69FA17FE6A3}" type="pres">
      <dgm:prSet presAssocID="{42D71409-67F9-455C-8C6D-716D284AAA6B}" presName="Accent3" presStyleCnt="0"/>
      <dgm:spPr/>
    </dgm:pt>
    <dgm:pt modelId="{A75EC866-CDC2-4017-8678-8213B4815327}" type="pres">
      <dgm:prSet presAssocID="{42D71409-67F9-455C-8C6D-716D284AAA6B}" presName="Accent" presStyleLbl="node1" presStyleIdx="1" presStyleCnt="4"/>
      <dgm:spPr/>
    </dgm:pt>
    <dgm:pt modelId="{DFDECF4C-3ED0-4808-AEAF-DE6E20C90EF9}" type="pres">
      <dgm:prSet presAssocID="{42D71409-67F9-455C-8C6D-716D284AAA6B}" presName="ParentBackground3" presStyleCnt="0"/>
      <dgm:spPr/>
    </dgm:pt>
    <dgm:pt modelId="{33D1FF4A-1EA9-46F2-9769-F0793A34B441}" type="pres">
      <dgm:prSet presAssocID="{42D71409-67F9-455C-8C6D-716D284AAA6B}" presName="ParentBackground" presStyleLbl="fgAcc1" presStyleIdx="1" presStyleCnt="4"/>
      <dgm:spPr/>
      <dgm:t>
        <a:bodyPr/>
        <a:lstStyle/>
        <a:p>
          <a:endParaRPr lang="es-ES"/>
        </a:p>
      </dgm:t>
    </dgm:pt>
    <dgm:pt modelId="{A60A0F62-5936-41D7-9DEB-AC7644DCDD60}" type="pres">
      <dgm:prSet presAssocID="{42D71409-67F9-455C-8C6D-716D284AAA6B}" presName="Parent3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A2918F-F902-4C19-92DA-E95874DED45A}" type="pres">
      <dgm:prSet presAssocID="{65B1CC56-6537-4470-A626-FF4398A558E3}" presName="Accent2" presStyleCnt="0"/>
      <dgm:spPr/>
    </dgm:pt>
    <dgm:pt modelId="{5D30CE81-518F-4B80-8EA6-5E6240D9482E}" type="pres">
      <dgm:prSet presAssocID="{65B1CC56-6537-4470-A626-FF4398A558E3}" presName="Accent" presStyleLbl="node1" presStyleIdx="2" presStyleCnt="4"/>
      <dgm:spPr/>
    </dgm:pt>
    <dgm:pt modelId="{481D512F-F3FD-4FA9-B073-3AE33425B852}" type="pres">
      <dgm:prSet presAssocID="{65B1CC56-6537-4470-A626-FF4398A558E3}" presName="ParentBackground2" presStyleCnt="0"/>
      <dgm:spPr/>
    </dgm:pt>
    <dgm:pt modelId="{8EC6614E-00DA-4384-9BB3-BEB4575557A4}" type="pres">
      <dgm:prSet presAssocID="{65B1CC56-6537-4470-A626-FF4398A558E3}" presName="ParentBackground" presStyleLbl="fgAcc1" presStyleIdx="2" presStyleCnt="4"/>
      <dgm:spPr/>
      <dgm:t>
        <a:bodyPr/>
        <a:lstStyle/>
        <a:p>
          <a:endParaRPr lang="es-ES"/>
        </a:p>
      </dgm:t>
    </dgm:pt>
    <dgm:pt modelId="{E85B6EC2-70AA-408B-B11C-30FAE242FACE}" type="pres">
      <dgm:prSet presAssocID="{65B1CC56-6537-4470-A626-FF4398A558E3}" presName="Parent2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874ECA-AFDE-4FD2-977E-EF836C578351}" type="pres">
      <dgm:prSet presAssocID="{2DB7A56F-BC31-4CC3-8B12-28285385ED66}" presName="Accent1" presStyleCnt="0"/>
      <dgm:spPr/>
    </dgm:pt>
    <dgm:pt modelId="{F6CE7184-0304-4703-8141-EC628C65EF4B}" type="pres">
      <dgm:prSet presAssocID="{2DB7A56F-BC31-4CC3-8B12-28285385ED66}" presName="Accent" presStyleLbl="node1" presStyleIdx="3" presStyleCnt="4"/>
      <dgm:spPr/>
    </dgm:pt>
    <dgm:pt modelId="{F5B4F7E5-59D9-4986-9EB9-C4A18BA80B40}" type="pres">
      <dgm:prSet presAssocID="{2DB7A56F-BC31-4CC3-8B12-28285385ED66}" presName="ParentBackground1" presStyleCnt="0"/>
      <dgm:spPr/>
    </dgm:pt>
    <dgm:pt modelId="{1BC5B843-6906-4463-A35F-1D3DB7DCACB7}" type="pres">
      <dgm:prSet presAssocID="{2DB7A56F-BC31-4CC3-8B12-28285385ED66}" presName="ParentBackground" presStyleLbl="fgAcc1" presStyleIdx="3" presStyleCnt="4"/>
      <dgm:spPr/>
      <dgm:t>
        <a:bodyPr/>
        <a:lstStyle/>
        <a:p>
          <a:endParaRPr lang="es-ES"/>
        </a:p>
      </dgm:t>
    </dgm:pt>
    <dgm:pt modelId="{794762DE-7F25-4D97-A563-CC95F605CA00}" type="pres">
      <dgm:prSet presAssocID="{2DB7A56F-BC31-4CC3-8B12-28285385ED66}" presName="Child1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57A7C0-4AA6-460A-B706-CC5BF14BA008}" type="pres">
      <dgm:prSet presAssocID="{2DB7A56F-BC31-4CC3-8B12-28285385ED66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BADC40-119A-41E1-B18D-B188F9E51DEE}" type="presOf" srcId="{65B1CC56-6537-4470-A626-FF4398A558E3}" destId="{8EC6614E-00DA-4384-9BB3-BEB4575557A4}" srcOrd="0" destOrd="0" presId="urn:microsoft.com/office/officeart/2011/layout/CircleProcess"/>
    <dgm:cxn modelId="{8A8AF7EE-9DCD-43C2-86A5-F0E3436681DD}" type="presOf" srcId="{D47819E9-E718-4E45-B230-AD7701FF1536}" destId="{9D7D961B-4C69-4ED1-90B9-918D05FAD82D}" srcOrd="1" destOrd="0" presId="urn:microsoft.com/office/officeart/2011/layout/CircleProcess"/>
    <dgm:cxn modelId="{3B540371-F150-4F0F-8EAB-3EFA0BB020CB}" srcId="{2DB7A56F-BC31-4CC3-8B12-28285385ED66}" destId="{21533437-CCF2-4F99-9A26-976D1B8E220A}" srcOrd="0" destOrd="0" parTransId="{D26C612B-B837-4555-B5EF-CC9CCC89C232}" sibTransId="{58451C87-AB63-4D7D-9718-5A51613DEC11}"/>
    <dgm:cxn modelId="{5A172575-34F8-495B-BC85-04B087A56599}" type="presOf" srcId="{D47819E9-E718-4E45-B230-AD7701FF1536}" destId="{0A59C48A-151C-499E-93C2-B1A21882C305}" srcOrd="0" destOrd="0" presId="urn:microsoft.com/office/officeart/2011/layout/CircleProcess"/>
    <dgm:cxn modelId="{2EF86BFD-94A6-4B56-9664-FA352CF295BC}" srcId="{B9C32B05-62EA-407A-B21C-2310C7945705}" destId="{2DB7A56F-BC31-4CC3-8B12-28285385ED66}" srcOrd="0" destOrd="0" parTransId="{D35128A9-423C-4140-ACAB-23FA5BB8ED53}" sibTransId="{00047635-0433-4941-B067-D91240347248}"/>
    <dgm:cxn modelId="{E7BCED56-7906-493B-AA8B-902CB5FD6503}" type="presOf" srcId="{65B1CC56-6537-4470-A626-FF4398A558E3}" destId="{E85B6EC2-70AA-408B-B11C-30FAE242FACE}" srcOrd="1" destOrd="0" presId="urn:microsoft.com/office/officeart/2011/layout/CircleProcess"/>
    <dgm:cxn modelId="{7FA74377-07D6-4531-9E7E-CF5FD7C3E205}" srcId="{B9C32B05-62EA-407A-B21C-2310C7945705}" destId="{D47819E9-E718-4E45-B230-AD7701FF1536}" srcOrd="3" destOrd="0" parTransId="{8BB90128-6ABD-4810-A059-D2F7118F3E46}" sibTransId="{1D86C786-2AD2-49CE-9EB4-E3F779A74A4C}"/>
    <dgm:cxn modelId="{2535908A-2C24-46D6-9683-E858C093E5B1}" type="presOf" srcId="{42D71409-67F9-455C-8C6D-716D284AAA6B}" destId="{33D1FF4A-1EA9-46F2-9769-F0793A34B441}" srcOrd="0" destOrd="0" presId="urn:microsoft.com/office/officeart/2011/layout/CircleProcess"/>
    <dgm:cxn modelId="{1D6112A3-82CF-40C8-87B4-63842EFDB2E4}" type="presOf" srcId="{2DB7A56F-BC31-4CC3-8B12-28285385ED66}" destId="{1BC5B843-6906-4463-A35F-1D3DB7DCACB7}" srcOrd="0" destOrd="0" presId="urn:microsoft.com/office/officeart/2011/layout/CircleProcess"/>
    <dgm:cxn modelId="{2AA9C11F-1F1D-428E-801A-47EAA766C99D}" srcId="{B9C32B05-62EA-407A-B21C-2310C7945705}" destId="{42D71409-67F9-455C-8C6D-716D284AAA6B}" srcOrd="2" destOrd="0" parTransId="{51680ED1-AF6E-4B28-AE94-92B0EFB0DF7D}" sibTransId="{478B7D3C-9FB4-4BC6-90AC-49960560DECD}"/>
    <dgm:cxn modelId="{0AA71658-D46A-492F-97D9-284BCC6069AB}" type="presOf" srcId="{B9C32B05-62EA-407A-B21C-2310C7945705}" destId="{C4064A91-7D9A-454A-B561-AC78C6285C76}" srcOrd="0" destOrd="0" presId="urn:microsoft.com/office/officeart/2011/layout/CircleProcess"/>
    <dgm:cxn modelId="{E9742C0F-3C71-4E72-B1C0-CF2CC690FC10}" type="presOf" srcId="{2DB7A56F-BC31-4CC3-8B12-28285385ED66}" destId="{9E57A7C0-4AA6-460A-B706-CC5BF14BA008}" srcOrd="1" destOrd="0" presId="urn:microsoft.com/office/officeart/2011/layout/CircleProcess"/>
    <dgm:cxn modelId="{B02DE4D4-A508-473E-B55B-E274248536B1}" type="presOf" srcId="{21533437-CCF2-4F99-9A26-976D1B8E220A}" destId="{794762DE-7F25-4D97-A563-CC95F605CA00}" srcOrd="0" destOrd="0" presId="urn:microsoft.com/office/officeart/2011/layout/CircleProcess"/>
    <dgm:cxn modelId="{FC29330A-460A-4F22-9147-413BCCD97231}" type="presOf" srcId="{42D71409-67F9-455C-8C6D-716D284AAA6B}" destId="{A60A0F62-5936-41D7-9DEB-AC7644DCDD60}" srcOrd="1" destOrd="0" presId="urn:microsoft.com/office/officeart/2011/layout/CircleProcess"/>
    <dgm:cxn modelId="{FBBC55DD-E550-4D98-846D-BEF434BCA5EA}" srcId="{B9C32B05-62EA-407A-B21C-2310C7945705}" destId="{65B1CC56-6537-4470-A626-FF4398A558E3}" srcOrd="1" destOrd="0" parTransId="{66D4A992-4962-4EAA-911B-50B4BB24669B}" sibTransId="{B2310200-1187-4474-8B6E-965D9A160F3F}"/>
    <dgm:cxn modelId="{2D1351E5-812B-4DC1-8879-727304F098D4}" type="presParOf" srcId="{C4064A91-7D9A-454A-B561-AC78C6285C76}" destId="{CCB70CC3-C9E8-4878-9920-6AB115B2CC8A}" srcOrd="0" destOrd="0" presId="urn:microsoft.com/office/officeart/2011/layout/CircleProcess"/>
    <dgm:cxn modelId="{93005BD2-AB50-4887-A37A-E5E90FF4FB0C}" type="presParOf" srcId="{CCB70CC3-C9E8-4878-9920-6AB115B2CC8A}" destId="{DE9FB9B8-56FE-47EC-A8A2-AB3769274132}" srcOrd="0" destOrd="0" presId="urn:microsoft.com/office/officeart/2011/layout/CircleProcess"/>
    <dgm:cxn modelId="{BEEA46CF-5A61-4C8D-9264-D9BC23A86918}" type="presParOf" srcId="{C4064A91-7D9A-454A-B561-AC78C6285C76}" destId="{49FBB5B3-003B-4D30-8EA2-EAA96ACD345E}" srcOrd="1" destOrd="0" presId="urn:microsoft.com/office/officeart/2011/layout/CircleProcess"/>
    <dgm:cxn modelId="{25D68289-DE27-4CD3-B5E3-F2FE584B5C80}" type="presParOf" srcId="{49FBB5B3-003B-4D30-8EA2-EAA96ACD345E}" destId="{0A59C48A-151C-499E-93C2-B1A21882C305}" srcOrd="0" destOrd="0" presId="urn:microsoft.com/office/officeart/2011/layout/CircleProcess"/>
    <dgm:cxn modelId="{850F8D0C-A037-4E19-8C07-AB699418DA07}" type="presParOf" srcId="{C4064A91-7D9A-454A-B561-AC78C6285C76}" destId="{9D7D961B-4C69-4ED1-90B9-918D05FAD82D}" srcOrd="2" destOrd="0" presId="urn:microsoft.com/office/officeart/2011/layout/CircleProcess"/>
    <dgm:cxn modelId="{60ADF614-88D7-48BF-AE59-9CD38A65646E}" type="presParOf" srcId="{C4064A91-7D9A-454A-B561-AC78C6285C76}" destId="{B43F00BF-8621-431A-B17B-B69FA17FE6A3}" srcOrd="3" destOrd="0" presId="urn:microsoft.com/office/officeart/2011/layout/CircleProcess"/>
    <dgm:cxn modelId="{466B4872-E0D6-4EF8-A181-46B65B075398}" type="presParOf" srcId="{B43F00BF-8621-431A-B17B-B69FA17FE6A3}" destId="{A75EC866-CDC2-4017-8678-8213B4815327}" srcOrd="0" destOrd="0" presId="urn:microsoft.com/office/officeart/2011/layout/CircleProcess"/>
    <dgm:cxn modelId="{F05B453F-0735-4E44-8A6F-54F6CB17A463}" type="presParOf" srcId="{C4064A91-7D9A-454A-B561-AC78C6285C76}" destId="{DFDECF4C-3ED0-4808-AEAF-DE6E20C90EF9}" srcOrd="4" destOrd="0" presId="urn:microsoft.com/office/officeart/2011/layout/CircleProcess"/>
    <dgm:cxn modelId="{287D7A99-F2A1-4BB5-BDE2-3F9D90EA922B}" type="presParOf" srcId="{DFDECF4C-3ED0-4808-AEAF-DE6E20C90EF9}" destId="{33D1FF4A-1EA9-46F2-9769-F0793A34B441}" srcOrd="0" destOrd="0" presId="urn:microsoft.com/office/officeart/2011/layout/CircleProcess"/>
    <dgm:cxn modelId="{0BF1956C-6A98-4464-9F8F-29CC5E9BC137}" type="presParOf" srcId="{C4064A91-7D9A-454A-B561-AC78C6285C76}" destId="{A60A0F62-5936-41D7-9DEB-AC7644DCDD60}" srcOrd="5" destOrd="0" presId="urn:microsoft.com/office/officeart/2011/layout/CircleProcess"/>
    <dgm:cxn modelId="{2AE48A02-0053-4B18-8012-F9D3E842CBCF}" type="presParOf" srcId="{C4064A91-7D9A-454A-B561-AC78C6285C76}" destId="{72A2918F-F902-4C19-92DA-E95874DED45A}" srcOrd="6" destOrd="0" presId="urn:microsoft.com/office/officeart/2011/layout/CircleProcess"/>
    <dgm:cxn modelId="{2C9D5EC4-BD9C-438A-9CE9-0210EA0C36F7}" type="presParOf" srcId="{72A2918F-F902-4C19-92DA-E95874DED45A}" destId="{5D30CE81-518F-4B80-8EA6-5E6240D9482E}" srcOrd="0" destOrd="0" presId="urn:microsoft.com/office/officeart/2011/layout/CircleProcess"/>
    <dgm:cxn modelId="{FF6038FA-A948-4772-9132-16540634292C}" type="presParOf" srcId="{C4064A91-7D9A-454A-B561-AC78C6285C76}" destId="{481D512F-F3FD-4FA9-B073-3AE33425B852}" srcOrd="7" destOrd="0" presId="urn:microsoft.com/office/officeart/2011/layout/CircleProcess"/>
    <dgm:cxn modelId="{6F40F675-90AE-40DE-8D22-E218A6BF70E8}" type="presParOf" srcId="{481D512F-F3FD-4FA9-B073-3AE33425B852}" destId="{8EC6614E-00DA-4384-9BB3-BEB4575557A4}" srcOrd="0" destOrd="0" presId="urn:microsoft.com/office/officeart/2011/layout/CircleProcess"/>
    <dgm:cxn modelId="{56E3CE06-2F2B-4296-B122-EF71E4FECB3F}" type="presParOf" srcId="{C4064A91-7D9A-454A-B561-AC78C6285C76}" destId="{E85B6EC2-70AA-408B-B11C-30FAE242FACE}" srcOrd="8" destOrd="0" presId="urn:microsoft.com/office/officeart/2011/layout/CircleProcess"/>
    <dgm:cxn modelId="{A90408ED-1E8B-47F0-89FD-7F579E050F49}" type="presParOf" srcId="{C4064A91-7D9A-454A-B561-AC78C6285C76}" destId="{F8874ECA-AFDE-4FD2-977E-EF836C578351}" srcOrd="9" destOrd="0" presId="urn:microsoft.com/office/officeart/2011/layout/CircleProcess"/>
    <dgm:cxn modelId="{9827E17A-4501-4275-9EDB-D2ACA8E81795}" type="presParOf" srcId="{F8874ECA-AFDE-4FD2-977E-EF836C578351}" destId="{F6CE7184-0304-4703-8141-EC628C65EF4B}" srcOrd="0" destOrd="0" presId="urn:microsoft.com/office/officeart/2011/layout/CircleProcess"/>
    <dgm:cxn modelId="{C78B83F6-33C3-40D2-A9FD-94CC77D752AD}" type="presParOf" srcId="{C4064A91-7D9A-454A-B561-AC78C6285C76}" destId="{F5B4F7E5-59D9-4986-9EB9-C4A18BA80B40}" srcOrd="10" destOrd="0" presId="urn:microsoft.com/office/officeart/2011/layout/CircleProcess"/>
    <dgm:cxn modelId="{70639B39-B138-46E1-90A0-A0A99575D96D}" type="presParOf" srcId="{F5B4F7E5-59D9-4986-9EB9-C4A18BA80B40}" destId="{1BC5B843-6906-4463-A35F-1D3DB7DCACB7}" srcOrd="0" destOrd="0" presId="urn:microsoft.com/office/officeart/2011/layout/CircleProcess"/>
    <dgm:cxn modelId="{632ACC49-3D10-44F5-85A6-FAC26D887151}" type="presParOf" srcId="{C4064A91-7D9A-454A-B561-AC78C6285C76}" destId="{794762DE-7F25-4D97-A563-CC95F605CA00}" srcOrd="11" destOrd="0" presId="urn:microsoft.com/office/officeart/2011/layout/CircleProcess"/>
    <dgm:cxn modelId="{4C55CD49-9E07-4151-827E-C08F11F0B5A1}" type="presParOf" srcId="{C4064A91-7D9A-454A-B561-AC78C6285C76}" destId="{9E57A7C0-4AA6-460A-B706-CC5BF14BA008}" srcOrd="12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11/layout/Circle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/>
      <dgm:t>
        <a:bodyPr/>
        <a:lstStyle/>
        <a:p>
          <a:r>
            <a:rPr lang="es-CO" b="1" noProof="0" dirty="0">
              <a:latin typeface="Century Gothic" panose="020B0502020202020204" pitchFamily="34" charset="0"/>
            </a:rPr>
            <a:t>Fraccionamiento de matrícula</a:t>
          </a:r>
          <a:r>
            <a:rPr lang="es-CO" noProof="0" dirty="0">
              <a:latin typeface="Century Gothic" panose="020B0502020202020204" pitchFamily="34" charset="0"/>
            </a:rPr>
            <a:t>: </a:t>
          </a:r>
          <a:r>
            <a:rPr lang="es-CO" noProof="0" dirty="0">
              <a:solidFill>
                <a:schemeClr val="tx1"/>
              </a:solidFill>
              <a:latin typeface="Century Gothic" panose="020B0502020202020204" pitchFamily="34" charset="0"/>
            </a:rPr>
            <a:t>1288 estudiantes beneficiados. Primer pago por el 10%</a:t>
          </a: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s-CO" noProof="0" dirty="0">
            <a:latin typeface="Century Gothic" panose="020B0502020202020204" pitchFamily="34" charset="0"/>
          </a:endParaRPr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s-CO" noProof="0" dirty="0">
            <a:latin typeface="Century Gothic" panose="020B0502020202020204" pitchFamily="34" charset="0"/>
          </a:endParaRPr>
        </a:p>
      </dgm:t>
    </dgm:pt>
    <dgm:pt modelId="{F66099B6-DBBD-4AB0-82D2-877B80F846F7}">
      <dgm:prSet phldrT="[Text]"/>
      <dgm:spPr/>
      <dgm:t>
        <a:bodyPr/>
        <a:lstStyle/>
        <a:p>
          <a:r>
            <a:rPr lang="es-CO" b="1" noProof="0" dirty="0">
              <a:latin typeface="Century Gothic" panose="020B0502020202020204" pitchFamily="34" charset="0"/>
            </a:rPr>
            <a:t>Ampliación fechas de pago </a:t>
          </a:r>
          <a:r>
            <a:rPr lang="es-CO" noProof="0" dirty="0">
              <a:latin typeface="Century Gothic" panose="020B0502020202020204" pitchFamily="34" charset="0"/>
            </a:rPr>
            <a:t>matrículas </a:t>
          </a:r>
          <a:r>
            <a:rPr lang="es-CO" b="1" noProof="0" dirty="0">
              <a:solidFill>
                <a:schemeClr val="tx1"/>
              </a:solidFill>
              <a:latin typeface="Century Gothic" panose="020B0502020202020204" pitchFamily="34" charset="0"/>
            </a:rPr>
            <a:t>todos</a:t>
          </a:r>
          <a:r>
            <a:rPr lang="es-CO" noProof="0" dirty="0">
              <a:solidFill>
                <a:schemeClr val="tx1"/>
              </a:solidFill>
              <a:latin typeface="Century Gothic" panose="020B0502020202020204" pitchFamily="34" charset="0"/>
            </a:rPr>
            <a:t> los estudiantes</a:t>
          </a: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s-CO" noProof="0" dirty="0">
            <a:latin typeface="Century Gothic" panose="020B0502020202020204" pitchFamily="34" charset="0"/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s-CO" noProof="0" dirty="0">
            <a:latin typeface="Century Gothic" panose="020B0502020202020204" pitchFamily="34" charset="0"/>
          </a:endParaRPr>
        </a:p>
      </dgm:t>
    </dgm:pt>
    <dgm:pt modelId="{EE62A4F6-4AC4-435B-990E-81A71CE8CAC7}">
      <dgm:prSet phldrT="[Text]"/>
      <dgm:spPr/>
      <dgm:t>
        <a:bodyPr/>
        <a:lstStyle/>
        <a:p>
          <a:r>
            <a:rPr lang="es-CO" b="1" noProof="0" dirty="0">
              <a:latin typeface="Century Gothic" panose="020B0502020202020204" pitchFamily="34" charset="0"/>
            </a:rPr>
            <a:t>2100 estudiantes </a:t>
          </a:r>
          <a:r>
            <a:rPr lang="es-CO" noProof="0" dirty="0">
              <a:latin typeface="Century Gothic" panose="020B0502020202020204" pitchFamily="34" charset="0"/>
            </a:rPr>
            <a:t>beneficiados con </a:t>
          </a:r>
          <a:r>
            <a:rPr lang="es-CO" b="1" noProof="0" dirty="0">
              <a:latin typeface="Century Gothic" panose="020B0502020202020204" pitchFamily="34" charset="0"/>
            </a:rPr>
            <a:t>bono alimentario</a:t>
          </a: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s-CO" noProof="0" dirty="0">
            <a:latin typeface="Century Gothic" panose="020B0502020202020204" pitchFamily="34" charset="0"/>
          </a:endParaRPr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s-CO" noProof="0" dirty="0">
            <a:latin typeface="Century Gothic" panose="020B0502020202020204" pitchFamily="34" charset="0"/>
          </a:endParaRPr>
        </a:p>
      </dgm:t>
    </dgm:pt>
    <dgm:pt modelId="{C4064A91-7D9A-454A-B561-AC78C6285C76}" type="pres">
      <dgm:prSet presAssocID="{B9C32B05-62EA-407A-B21C-2310C794570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96D1B847-CDF3-4A2B-ACC5-F7FB0CD08F94}" type="pres">
      <dgm:prSet presAssocID="{EE62A4F6-4AC4-435B-990E-81A71CE8CAC7}" presName="Accent3" presStyleCnt="0"/>
      <dgm:spPr/>
    </dgm:pt>
    <dgm:pt modelId="{7B32F19A-E7C0-44E5-BF55-3D1327C655FA}" type="pres">
      <dgm:prSet presAssocID="{EE62A4F6-4AC4-435B-990E-81A71CE8CAC7}" presName="Accent" presStyleLbl="node1" presStyleIdx="0" presStyleCnt="3"/>
      <dgm:spPr/>
    </dgm:pt>
    <dgm:pt modelId="{2D0E845F-61C6-40DA-97DD-4F07E7B2C85D}" type="pres">
      <dgm:prSet presAssocID="{EE62A4F6-4AC4-435B-990E-81A71CE8CAC7}" presName="ParentBackground3" presStyleCnt="0"/>
      <dgm:spPr/>
    </dgm:pt>
    <dgm:pt modelId="{BA048A6B-C901-4DEC-B336-A671268CE3A2}" type="pres">
      <dgm:prSet presAssocID="{EE62A4F6-4AC4-435B-990E-81A71CE8CAC7}" presName="ParentBackground" presStyleLbl="fgAcc1" presStyleIdx="0" presStyleCnt="3"/>
      <dgm:spPr/>
      <dgm:t>
        <a:bodyPr/>
        <a:lstStyle/>
        <a:p>
          <a:endParaRPr lang="es-ES"/>
        </a:p>
      </dgm:t>
    </dgm:pt>
    <dgm:pt modelId="{857A8BD9-7E5D-49F8-9F33-1DC024E29822}" type="pres">
      <dgm:prSet presAssocID="{EE62A4F6-4AC4-435B-990E-81A71CE8CAC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FAD1BE-AD7C-4D12-A360-55B37C9E51C4}" type="pres">
      <dgm:prSet presAssocID="{F66099B6-DBBD-4AB0-82D2-877B80F846F7}" presName="Accent2" presStyleCnt="0"/>
      <dgm:spPr/>
    </dgm:pt>
    <dgm:pt modelId="{F0847FCA-64CB-441A-B1D3-C7BC89530C70}" type="pres">
      <dgm:prSet presAssocID="{F66099B6-DBBD-4AB0-82D2-877B80F846F7}" presName="Accent" presStyleLbl="node1" presStyleIdx="1" presStyleCnt="3"/>
      <dgm:spPr/>
    </dgm:pt>
    <dgm:pt modelId="{8D94951E-2C13-4F7F-BFA8-F5CE155EEC17}" type="pres">
      <dgm:prSet presAssocID="{F66099B6-DBBD-4AB0-82D2-877B80F846F7}" presName="ParentBackground2" presStyleCnt="0"/>
      <dgm:spPr/>
    </dgm:pt>
    <dgm:pt modelId="{961E3ACF-30A3-4207-9DD7-EFD06ED03765}" type="pres">
      <dgm:prSet presAssocID="{F66099B6-DBBD-4AB0-82D2-877B80F846F7}" presName="ParentBackground" presStyleLbl="fgAcc1" presStyleIdx="1" presStyleCnt="3"/>
      <dgm:spPr/>
      <dgm:t>
        <a:bodyPr/>
        <a:lstStyle/>
        <a:p>
          <a:endParaRPr lang="es-ES"/>
        </a:p>
      </dgm:t>
    </dgm:pt>
    <dgm:pt modelId="{D12FF289-2A87-47F0-AB66-A7BA67E1E6CB}" type="pres">
      <dgm:prSet presAssocID="{F66099B6-DBBD-4AB0-82D2-877B80F846F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F2815F-000A-4B82-950D-F9AC3D8E2DA1}" type="pres">
      <dgm:prSet presAssocID="{42D71409-67F9-455C-8C6D-716D284AAA6B}" presName="Accent1" presStyleCnt="0"/>
      <dgm:spPr/>
    </dgm:pt>
    <dgm:pt modelId="{A75EC866-CDC2-4017-8678-8213B4815327}" type="pres">
      <dgm:prSet presAssocID="{42D71409-67F9-455C-8C6D-716D284AAA6B}" presName="Accent" presStyleLbl="node1" presStyleIdx="2" presStyleCnt="3"/>
      <dgm:spPr/>
    </dgm:pt>
    <dgm:pt modelId="{CBBA27F1-E6B1-4847-8DA9-53263130C237}" type="pres">
      <dgm:prSet presAssocID="{42D71409-67F9-455C-8C6D-716D284AAA6B}" presName="ParentBackground1" presStyleCnt="0"/>
      <dgm:spPr/>
    </dgm:pt>
    <dgm:pt modelId="{33D1FF4A-1EA9-46F2-9769-F0793A34B441}" type="pres">
      <dgm:prSet presAssocID="{42D71409-67F9-455C-8C6D-716D284AAA6B}" presName="ParentBackground" presStyleLbl="fgAcc1" presStyleIdx="2" presStyleCnt="3"/>
      <dgm:spPr/>
      <dgm:t>
        <a:bodyPr/>
        <a:lstStyle/>
        <a:p>
          <a:endParaRPr lang="es-ES"/>
        </a:p>
      </dgm:t>
    </dgm:pt>
    <dgm:pt modelId="{50B67135-7FC6-447D-AB1E-45C65075B23B}" type="pres">
      <dgm:prSet presAssocID="{42D71409-67F9-455C-8C6D-716D284AAA6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54A69F-F908-4949-9A6C-4D5B9D1C52FD}" type="presOf" srcId="{EE62A4F6-4AC4-435B-990E-81A71CE8CAC7}" destId="{857A8BD9-7E5D-49F8-9F33-1DC024E29822}" srcOrd="1" destOrd="0" presId="urn:microsoft.com/office/officeart/2011/layout/CircleProcess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FCA8CA2D-C332-4A5C-997D-9250CCB103FE}" type="presOf" srcId="{42D71409-67F9-455C-8C6D-716D284AAA6B}" destId="{33D1FF4A-1EA9-46F2-9769-F0793A34B441}" srcOrd="0" destOrd="0" presId="urn:microsoft.com/office/officeart/2011/layout/CircleProcess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0AA71658-D46A-492F-97D9-284BCC6069AB}" type="presOf" srcId="{B9C32B05-62EA-407A-B21C-2310C7945705}" destId="{C4064A91-7D9A-454A-B561-AC78C6285C76}" srcOrd="0" destOrd="0" presId="urn:microsoft.com/office/officeart/2011/layout/CircleProcess"/>
    <dgm:cxn modelId="{01F3818D-E917-4C95-B1BF-5E00C8710557}" type="presOf" srcId="{F66099B6-DBBD-4AB0-82D2-877B80F846F7}" destId="{961E3ACF-30A3-4207-9DD7-EFD06ED03765}" srcOrd="0" destOrd="0" presId="urn:microsoft.com/office/officeart/2011/layout/CircleProcess"/>
    <dgm:cxn modelId="{37B5DFC1-15B3-4616-A61B-686AE8CCB8FC}" type="presOf" srcId="{F66099B6-DBBD-4AB0-82D2-877B80F846F7}" destId="{D12FF289-2A87-47F0-AB66-A7BA67E1E6CB}" srcOrd="1" destOrd="0" presId="urn:microsoft.com/office/officeart/2011/layout/CircleProcess"/>
    <dgm:cxn modelId="{345C817C-CD26-4F6E-9DCF-49AF77284FA4}" type="presOf" srcId="{42D71409-67F9-455C-8C6D-716D284AAA6B}" destId="{50B67135-7FC6-447D-AB1E-45C65075B23B}" srcOrd="1" destOrd="0" presId="urn:microsoft.com/office/officeart/2011/layout/CircleProcess"/>
    <dgm:cxn modelId="{B5C015CD-FCA0-400C-8A4E-5A0D02CB5D41}" type="presOf" srcId="{EE62A4F6-4AC4-435B-990E-81A71CE8CAC7}" destId="{BA048A6B-C901-4DEC-B336-A671268CE3A2}" srcOrd="0" destOrd="0" presId="urn:microsoft.com/office/officeart/2011/layout/CircleProcess"/>
    <dgm:cxn modelId="{C1E80631-7E05-4219-B237-EA0B4F4623A9}" type="presParOf" srcId="{C4064A91-7D9A-454A-B561-AC78C6285C76}" destId="{96D1B847-CDF3-4A2B-ACC5-F7FB0CD08F94}" srcOrd="0" destOrd="0" presId="urn:microsoft.com/office/officeart/2011/layout/CircleProcess"/>
    <dgm:cxn modelId="{4286CB25-95F9-40F8-AAF1-6ADFD3CCC3A3}" type="presParOf" srcId="{96D1B847-CDF3-4A2B-ACC5-F7FB0CD08F94}" destId="{7B32F19A-E7C0-44E5-BF55-3D1327C655FA}" srcOrd="0" destOrd="0" presId="urn:microsoft.com/office/officeart/2011/layout/CircleProcess"/>
    <dgm:cxn modelId="{8750F02B-3282-4B24-87E6-A1C70705AC31}" type="presParOf" srcId="{C4064A91-7D9A-454A-B561-AC78C6285C76}" destId="{2D0E845F-61C6-40DA-97DD-4F07E7B2C85D}" srcOrd="1" destOrd="0" presId="urn:microsoft.com/office/officeart/2011/layout/CircleProcess"/>
    <dgm:cxn modelId="{DCA4FD2D-0F3A-4509-A16E-7CFD722A3F67}" type="presParOf" srcId="{2D0E845F-61C6-40DA-97DD-4F07E7B2C85D}" destId="{BA048A6B-C901-4DEC-B336-A671268CE3A2}" srcOrd="0" destOrd="0" presId="urn:microsoft.com/office/officeart/2011/layout/CircleProcess"/>
    <dgm:cxn modelId="{D7E0A49B-26E0-4EA9-9A3D-FC700289FECD}" type="presParOf" srcId="{C4064A91-7D9A-454A-B561-AC78C6285C76}" destId="{857A8BD9-7E5D-49F8-9F33-1DC024E29822}" srcOrd="2" destOrd="0" presId="urn:microsoft.com/office/officeart/2011/layout/CircleProcess"/>
    <dgm:cxn modelId="{1762E426-D082-4614-BCBB-ED0511959D82}" type="presParOf" srcId="{C4064A91-7D9A-454A-B561-AC78C6285C76}" destId="{78FAD1BE-AD7C-4D12-A360-55B37C9E51C4}" srcOrd="3" destOrd="0" presId="urn:microsoft.com/office/officeart/2011/layout/CircleProcess"/>
    <dgm:cxn modelId="{C4C9AC3C-54CB-4BE1-B173-94A922446E39}" type="presParOf" srcId="{78FAD1BE-AD7C-4D12-A360-55B37C9E51C4}" destId="{F0847FCA-64CB-441A-B1D3-C7BC89530C70}" srcOrd="0" destOrd="0" presId="urn:microsoft.com/office/officeart/2011/layout/CircleProcess"/>
    <dgm:cxn modelId="{78768E04-15E5-4FE0-A472-011D175576C8}" type="presParOf" srcId="{C4064A91-7D9A-454A-B561-AC78C6285C76}" destId="{8D94951E-2C13-4F7F-BFA8-F5CE155EEC17}" srcOrd="4" destOrd="0" presId="urn:microsoft.com/office/officeart/2011/layout/CircleProcess"/>
    <dgm:cxn modelId="{443148AA-3FB4-4F95-880E-DC8031CCC9C4}" type="presParOf" srcId="{8D94951E-2C13-4F7F-BFA8-F5CE155EEC17}" destId="{961E3ACF-30A3-4207-9DD7-EFD06ED03765}" srcOrd="0" destOrd="0" presId="urn:microsoft.com/office/officeart/2011/layout/CircleProcess"/>
    <dgm:cxn modelId="{A729C35A-44A3-45A2-9952-00967305F796}" type="presParOf" srcId="{C4064A91-7D9A-454A-B561-AC78C6285C76}" destId="{D12FF289-2A87-47F0-AB66-A7BA67E1E6CB}" srcOrd="5" destOrd="0" presId="urn:microsoft.com/office/officeart/2011/layout/CircleProcess"/>
    <dgm:cxn modelId="{ECC26202-EFEE-4BD0-AD35-0612F2FB8069}" type="presParOf" srcId="{C4064A91-7D9A-454A-B561-AC78C6285C76}" destId="{EDF2815F-000A-4B82-950D-F9AC3D8E2DA1}" srcOrd="6" destOrd="0" presId="urn:microsoft.com/office/officeart/2011/layout/CircleProcess"/>
    <dgm:cxn modelId="{B565C589-4490-4206-9387-B7A5AEA233FC}" type="presParOf" srcId="{EDF2815F-000A-4B82-950D-F9AC3D8E2DA1}" destId="{A75EC866-CDC2-4017-8678-8213B4815327}" srcOrd="0" destOrd="0" presId="urn:microsoft.com/office/officeart/2011/layout/CircleProcess"/>
    <dgm:cxn modelId="{950C69A4-C7B3-4203-8A78-660716AD2603}" type="presParOf" srcId="{C4064A91-7D9A-454A-B561-AC78C6285C76}" destId="{CBBA27F1-E6B1-4847-8DA9-53263130C237}" srcOrd="7" destOrd="0" presId="urn:microsoft.com/office/officeart/2011/layout/CircleProcess"/>
    <dgm:cxn modelId="{2C7D7EED-FFDA-41E6-8B06-C74BF364C234}" type="presParOf" srcId="{CBBA27F1-E6B1-4847-8DA9-53263130C237}" destId="{33D1FF4A-1EA9-46F2-9769-F0793A34B441}" srcOrd="0" destOrd="0" presId="urn:microsoft.com/office/officeart/2011/layout/CircleProcess"/>
    <dgm:cxn modelId="{CF62E9B6-79D2-4DBF-AFE0-353089B1BCD6}" type="presParOf" srcId="{C4064A91-7D9A-454A-B561-AC78C6285C76}" destId="{50B67135-7FC6-447D-AB1E-45C65075B23B}" srcOrd="8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11/layout/Circle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B1CC56-6537-4470-A626-FF4398A558E3}">
      <dgm:prSet phldrT="[Text]"/>
      <dgm:spPr/>
      <dgm:t>
        <a:bodyPr/>
        <a:lstStyle/>
        <a:p>
          <a:r>
            <a:rPr lang="es-CO" noProof="0" dirty="0">
              <a:latin typeface="Century Gothic" panose="020B0502020202020204" pitchFamily="34" charset="0"/>
            </a:rPr>
            <a:t>Fortalecimiento del </a:t>
          </a:r>
          <a:r>
            <a:rPr lang="es-CO" b="1" noProof="0" dirty="0">
              <a:latin typeface="Century Gothic" panose="020B0502020202020204" pitchFamily="34" charset="0"/>
            </a:rPr>
            <a:t>CIDET</a:t>
          </a:r>
          <a:r>
            <a:rPr lang="es-CO" noProof="0" dirty="0">
              <a:latin typeface="Century Gothic" panose="020B0502020202020204" pitchFamily="34" charset="0"/>
            </a:rPr>
            <a:t> y </a:t>
          </a:r>
          <a:r>
            <a:rPr lang="es-CO" b="1" noProof="0" dirty="0">
              <a:latin typeface="Century Gothic" panose="020B0502020202020204" pitchFamily="34" charset="0"/>
            </a:rPr>
            <a:t>Sub. Sistemas de la Información </a:t>
          </a:r>
          <a:r>
            <a:rPr lang="es-CO" noProof="0" dirty="0">
              <a:latin typeface="Century Gothic" panose="020B0502020202020204" pitchFamily="34" charset="0"/>
            </a:rPr>
            <a:t>para todo el apoyo a la </a:t>
          </a:r>
          <a:r>
            <a:rPr lang="es-CO" b="1" noProof="0" dirty="0">
              <a:latin typeface="Century Gothic" panose="020B0502020202020204" pitchFamily="34" charset="0"/>
            </a:rPr>
            <a:t>educación mediada por </a:t>
          </a:r>
          <a:r>
            <a:rPr lang="es-CO" b="1" noProof="0" dirty="0" err="1">
              <a:latin typeface="Century Gothic" panose="020B0502020202020204" pitchFamily="34" charset="0"/>
            </a:rPr>
            <a:t>TICs</a:t>
          </a:r>
          <a:endParaRPr lang="es-CO" b="1" noProof="0" dirty="0">
            <a:latin typeface="Century Gothic" panose="020B0502020202020204" pitchFamily="34" charset="0"/>
          </a:endParaRPr>
        </a:p>
      </dgm:t>
    </dgm:pt>
    <dgm:pt modelId="{66D4A992-4962-4EAA-911B-50B4BB24669B}" type="parTrans" cxnId="{FBBC55DD-E550-4D98-846D-BEF434BCA5EA}">
      <dgm:prSet/>
      <dgm:spPr/>
      <dgm:t>
        <a:bodyPr/>
        <a:lstStyle/>
        <a:p>
          <a:endParaRPr lang="es-ES"/>
        </a:p>
      </dgm:t>
    </dgm:pt>
    <dgm:pt modelId="{B2310200-1187-4474-8B6E-965D9A160F3F}" type="sibTrans" cxnId="{FBBC55DD-E550-4D98-846D-BEF434BCA5EA}">
      <dgm:prSet/>
      <dgm:spPr/>
      <dgm:t>
        <a:bodyPr/>
        <a:lstStyle/>
        <a:p>
          <a:endParaRPr lang="es-ES"/>
        </a:p>
      </dgm:t>
    </dgm:pt>
    <dgm:pt modelId="{2DB7A56F-BC31-4CC3-8B12-28285385ED66}">
      <dgm:prSet phldrT="[Text]"/>
      <dgm:spPr/>
      <dgm:t>
        <a:bodyPr/>
        <a:lstStyle/>
        <a:p>
          <a:r>
            <a:rPr lang="es-CO" b="1" noProof="0" dirty="0">
              <a:latin typeface="Century Gothic" panose="020B0502020202020204" pitchFamily="34" charset="0"/>
            </a:rPr>
            <a:t>Un equipo para tu educación</a:t>
          </a:r>
          <a:r>
            <a:rPr lang="es-CO" noProof="0" dirty="0">
              <a:latin typeface="Century Gothic" panose="020B0502020202020204" pitchFamily="34" charset="0"/>
            </a:rPr>
            <a:t>: préstamo o donación de equipos tecnológicos</a:t>
          </a:r>
        </a:p>
      </dgm:t>
    </dgm:pt>
    <dgm:pt modelId="{D35128A9-423C-4140-ACAB-23FA5BB8ED53}" type="parTrans" cxnId="{2EF86BFD-94A6-4B56-9664-FA352CF295BC}">
      <dgm:prSet/>
      <dgm:spPr/>
      <dgm:t>
        <a:bodyPr/>
        <a:lstStyle/>
        <a:p>
          <a:endParaRPr lang="es-ES"/>
        </a:p>
      </dgm:t>
    </dgm:pt>
    <dgm:pt modelId="{00047635-0433-4941-B067-D91240347248}" type="sibTrans" cxnId="{2EF86BFD-94A6-4B56-9664-FA352CF295BC}">
      <dgm:prSet/>
      <dgm:spPr/>
      <dgm:t>
        <a:bodyPr/>
        <a:lstStyle/>
        <a:p>
          <a:endParaRPr lang="es-ES"/>
        </a:p>
      </dgm:t>
    </dgm:pt>
    <dgm:pt modelId="{5487C749-EFEC-4DF0-A6C0-EC65B1F20E0C}">
      <dgm:prSet phldrT="[Text]"/>
      <dgm:spPr/>
      <dgm:t>
        <a:bodyPr/>
        <a:lstStyle/>
        <a:p>
          <a:r>
            <a:rPr lang="es-CO" b="1" noProof="0" dirty="0">
              <a:latin typeface="Century Gothic" panose="020B0502020202020204" pitchFamily="34" charset="0"/>
            </a:rPr>
            <a:t>Entrega de mercados a estudiantes</a:t>
          </a:r>
          <a:r>
            <a:rPr lang="es-CO" noProof="0" dirty="0">
              <a:latin typeface="Century Gothic" panose="020B0502020202020204" pitchFamily="34" charset="0"/>
            </a:rPr>
            <a:t>, gestionados con diferentes organizaciones sociales</a:t>
          </a:r>
        </a:p>
      </dgm:t>
    </dgm:pt>
    <dgm:pt modelId="{23109F0E-AD14-4034-888F-4D9A02F164DE}" type="parTrans" cxnId="{5E6F4CA8-64B8-45E9-AAAD-11811506EFA1}">
      <dgm:prSet/>
      <dgm:spPr/>
      <dgm:t>
        <a:bodyPr/>
        <a:lstStyle/>
        <a:p>
          <a:endParaRPr lang="es-ES"/>
        </a:p>
      </dgm:t>
    </dgm:pt>
    <dgm:pt modelId="{7BC0C8F5-CD76-4212-8D9A-9A16D51ADEFA}" type="sibTrans" cxnId="{5E6F4CA8-64B8-45E9-AAAD-11811506EFA1}">
      <dgm:prSet/>
      <dgm:spPr/>
      <dgm:t>
        <a:bodyPr/>
        <a:lstStyle/>
        <a:p>
          <a:endParaRPr lang="es-ES"/>
        </a:p>
      </dgm:t>
    </dgm:pt>
    <dgm:pt modelId="{C4064A91-7D9A-454A-B561-AC78C6285C76}" type="pres">
      <dgm:prSet presAssocID="{B9C32B05-62EA-407A-B21C-2310C794570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F754ED79-7798-4BB0-B937-9C32B34A887F}" type="pres">
      <dgm:prSet presAssocID="{65B1CC56-6537-4470-A626-FF4398A558E3}" presName="Accent3" presStyleCnt="0"/>
      <dgm:spPr/>
    </dgm:pt>
    <dgm:pt modelId="{5D30CE81-518F-4B80-8EA6-5E6240D9482E}" type="pres">
      <dgm:prSet presAssocID="{65B1CC56-6537-4470-A626-FF4398A558E3}" presName="Accent" presStyleLbl="node1" presStyleIdx="0" presStyleCnt="3"/>
      <dgm:spPr/>
    </dgm:pt>
    <dgm:pt modelId="{8E8593A2-7C5C-4099-9A50-0F496125A8D1}" type="pres">
      <dgm:prSet presAssocID="{65B1CC56-6537-4470-A626-FF4398A558E3}" presName="ParentBackground3" presStyleCnt="0"/>
      <dgm:spPr/>
    </dgm:pt>
    <dgm:pt modelId="{8EC6614E-00DA-4384-9BB3-BEB4575557A4}" type="pres">
      <dgm:prSet presAssocID="{65B1CC56-6537-4470-A626-FF4398A558E3}" presName="ParentBackground" presStyleLbl="fgAcc1" presStyleIdx="0" presStyleCnt="3"/>
      <dgm:spPr/>
      <dgm:t>
        <a:bodyPr/>
        <a:lstStyle/>
        <a:p>
          <a:endParaRPr lang="es-ES"/>
        </a:p>
      </dgm:t>
    </dgm:pt>
    <dgm:pt modelId="{5BFDF4D2-78FA-439A-A273-B6B391F6A2B5}" type="pres">
      <dgm:prSet presAssocID="{65B1CC56-6537-4470-A626-FF4398A558E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91D3E7-BF0C-4901-BB0F-9CFFAD19089F}" type="pres">
      <dgm:prSet presAssocID="{2DB7A56F-BC31-4CC3-8B12-28285385ED66}" presName="Accent2" presStyleCnt="0"/>
      <dgm:spPr/>
    </dgm:pt>
    <dgm:pt modelId="{F6CE7184-0304-4703-8141-EC628C65EF4B}" type="pres">
      <dgm:prSet presAssocID="{2DB7A56F-BC31-4CC3-8B12-28285385ED66}" presName="Accent" presStyleLbl="node1" presStyleIdx="1" presStyleCnt="3"/>
      <dgm:spPr/>
    </dgm:pt>
    <dgm:pt modelId="{31ADBAF5-EF65-4CB7-8245-10B5F32DDF75}" type="pres">
      <dgm:prSet presAssocID="{2DB7A56F-BC31-4CC3-8B12-28285385ED66}" presName="ParentBackground2" presStyleCnt="0"/>
      <dgm:spPr/>
    </dgm:pt>
    <dgm:pt modelId="{1BC5B843-6906-4463-A35F-1D3DB7DCACB7}" type="pres">
      <dgm:prSet presAssocID="{2DB7A56F-BC31-4CC3-8B12-28285385ED66}" presName="ParentBackground" presStyleLbl="fgAcc1" presStyleIdx="1" presStyleCnt="3"/>
      <dgm:spPr/>
      <dgm:t>
        <a:bodyPr/>
        <a:lstStyle/>
        <a:p>
          <a:endParaRPr lang="es-ES"/>
        </a:p>
      </dgm:t>
    </dgm:pt>
    <dgm:pt modelId="{99356F00-D826-49C9-840F-17FCE66080B0}" type="pres">
      <dgm:prSet presAssocID="{2DB7A56F-BC31-4CC3-8B12-28285385ED6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7164FA-BB88-4335-B48C-E35E0DED5502}" type="pres">
      <dgm:prSet presAssocID="{5487C749-EFEC-4DF0-A6C0-EC65B1F20E0C}" presName="Accent1" presStyleCnt="0"/>
      <dgm:spPr/>
    </dgm:pt>
    <dgm:pt modelId="{2239FBFD-63C2-4CB6-852D-5F41D2A53280}" type="pres">
      <dgm:prSet presAssocID="{5487C749-EFEC-4DF0-A6C0-EC65B1F20E0C}" presName="Accent" presStyleLbl="node1" presStyleIdx="2" presStyleCnt="3"/>
      <dgm:spPr/>
    </dgm:pt>
    <dgm:pt modelId="{9BE52F7D-DA32-4E15-8461-4EBEB4F59FA3}" type="pres">
      <dgm:prSet presAssocID="{5487C749-EFEC-4DF0-A6C0-EC65B1F20E0C}" presName="ParentBackground1" presStyleCnt="0"/>
      <dgm:spPr/>
    </dgm:pt>
    <dgm:pt modelId="{B4583B91-63D1-482A-B2E7-93BD6385E74F}" type="pres">
      <dgm:prSet presAssocID="{5487C749-EFEC-4DF0-A6C0-EC65B1F20E0C}" presName="ParentBackground" presStyleLbl="fgAcc1" presStyleIdx="2" presStyleCnt="3"/>
      <dgm:spPr/>
      <dgm:t>
        <a:bodyPr/>
        <a:lstStyle/>
        <a:p>
          <a:endParaRPr lang="es-ES"/>
        </a:p>
      </dgm:t>
    </dgm:pt>
    <dgm:pt modelId="{9580B258-1480-4A80-96B4-A7BB4A877B51}" type="pres">
      <dgm:prSet presAssocID="{5487C749-EFEC-4DF0-A6C0-EC65B1F20E0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DD857A-FB2C-42EB-922E-7F9C6B30BDF4}" type="presOf" srcId="{65B1CC56-6537-4470-A626-FF4398A558E3}" destId="{5BFDF4D2-78FA-439A-A273-B6B391F6A2B5}" srcOrd="1" destOrd="0" presId="urn:microsoft.com/office/officeart/2011/layout/CircleProcess"/>
    <dgm:cxn modelId="{5E6F4CA8-64B8-45E9-AAAD-11811506EFA1}" srcId="{B9C32B05-62EA-407A-B21C-2310C7945705}" destId="{5487C749-EFEC-4DF0-A6C0-EC65B1F20E0C}" srcOrd="0" destOrd="0" parTransId="{23109F0E-AD14-4034-888F-4D9A02F164DE}" sibTransId="{7BC0C8F5-CD76-4212-8D9A-9A16D51ADEFA}"/>
    <dgm:cxn modelId="{BFE6BB02-CB0F-41BB-91A9-C9B8BEDACDF6}" type="presOf" srcId="{5487C749-EFEC-4DF0-A6C0-EC65B1F20E0C}" destId="{9580B258-1480-4A80-96B4-A7BB4A877B51}" srcOrd="1" destOrd="0" presId="urn:microsoft.com/office/officeart/2011/layout/CircleProcess"/>
    <dgm:cxn modelId="{45401965-4217-4AA6-9E2A-641A6831190C}" type="presOf" srcId="{2DB7A56F-BC31-4CC3-8B12-28285385ED66}" destId="{1BC5B843-6906-4463-A35F-1D3DB7DCACB7}" srcOrd="0" destOrd="0" presId="urn:microsoft.com/office/officeart/2011/layout/CircleProcess"/>
    <dgm:cxn modelId="{2EF86BFD-94A6-4B56-9664-FA352CF295BC}" srcId="{B9C32B05-62EA-407A-B21C-2310C7945705}" destId="{2DB7A56F-BC31-4CC3-8B12-28285385ED66}" srcOrd="1" destOrd="0" parTransId="{D35128A9-423C-4140-ACAB-23FA5BB8ED53}" sibTransId="{00047635-0433-4941-B067-D91240347248}"/>
    <dgm:cxn modelId="{685B41E8-5BB9-4A51-B545-D4B6CA0ED04A}" type="presOf" srcId="{2DB7A56F-BC31-4CC3-8B12-28285385ED66}" destId="{99356F00-D826-49C9-840F-17FCE66080B0}" srcOrd="1" destOrd="0" presId="urn:microsoft.com/office/officeart/2011/layout/CircleProcess"/>
    <dgm:cxn modelId="{0AA71658-D46A-492F-97D9-284BCC6069AB}" type="presOf" srcId="{B9C32B05-62EA-407A-B21C-2310C7945705}" destId="{C4064A91-7D9A-454A-B561-AC78C6285C76}" srcOrd="0" destOrd="0" presId="urn:microsoft.com/office/officeart/2011/layout/CircleProcess"/>
    <dgm:cxn modelId="{8033216D-214A-43D3-889F-71489D6A960A}" type="presOf" srcId="{5487C749-EFEC-4DF0-A6C0-EC65B1F20E0C}" destId="{B4583B91-63D1-482A-B2E7-93BD6385E74F}" srcOrd="0" destOrd="0" presId="urn:microsoft.com/office/officeart/2011/layout/CircleProcess"/>
    <dgm:cxn modelId="{FBBC55DD-E550-4D98-846D-BEF434BCA5EA}" srcId="{B9C32B05-62EA-407A-B21C-2310C7945705}" destId="{65B1CC56-6537-4470-A626-FF4398A558E3}" srcOrd="2" destOrd="0" parTransId="{66D4A992-4962-4EAA-911B-50B4BB24669B}" sibTransId="{B2310200-1187-4474-8B6E-965D9A160F3F}"/>
    <dgm:cxn modelId="{C7A9CDFA-213B-4F1B-BDF9-BC1AA67BD577}" type="presOf" srcId="{65B1CC56-6537-4470-A626-FF4398A558E3}" destId="{8EC6614E-00DA-4384-9BB3-BEB4575557A4}" srcOrd="0" destOrd="0" presId="urn:microsoft.com/office/officeart/2011/layout/CircleProcess"/>
    <dgm:cxn modelId="{87775CA6-3A1A-474F-953F-7EB3D2A1FFE4}" type="presParOf" srcId="{C4064A91-7D9A-454A-B561-AC78C6285C76}" destId="{F754ED79-7798-4BB0-B937-9C32B34A887F}" srcOrd="0" destOrd="0" presId="urn:microsoft.com/office/officeart/2011/layout/CircleProcess"/>
    <dgm:cxn modelId="{E96A104E-16D2-43E9-B3DA-8A9CB4A73E98}" type="presParOf" srcId="{F754ED79-7798-4BB0-B937-9C32B34A887F}" destId="{5D30CE81-518F-4B80-8EA6-5E6240D9482E}" srcOrd="0" destOrd="0" presId="urn:microsoft.com/office/officeart/2011/layout/CircleProcess"/>
    <dgm:cxn modelId="{A1E98CF1-497F-442A-81BA-75D578041B52}" type="presParOf" srcId="{C4064A91-7D9A-454A-B561-AC78C6285C76}" destId="{8E8593A2-7C5C-4099-9A50-0F496125A8D1}" srcOrd="1" destOrd="0" presId="urn:microsoft.com/office/officeart/2011/layout/CircleProcess"/>
    <dgm:cxn modelId="{77265315-A631-4EE8-914C-4020B823E8FD}" type="presParOf" srcId="{8E8593A2-7C5C-4099-9A50-0F496125A8D1}" destId="{8EC6614E-00DA-4384-9BB3-BEB4575557A4}" srcOrd="0" destOrd="0" presId="urn:microsoft.com/office/officeart/2011/layout/CircleProcess"/>
    <dgm:cxn modelId="{7A600626-27D9-4C44-9A86-35902DE244B0}" type="presParOf" srcId="{C4064A91-7D9A-454A-B561-AC78C6285C76}" destId="{5BFDF4D2-78FA-439A-A273-B6B391F6A2B5}" srcOrd="2" destOrd="0" presId="urn:microsoft.com/office/officeart/2011/layout/CircleProcess"/>
    <dgm:cxn modelId="{C6C0CED5-920D-4951-A169-6692A6F44823}" type="presParOf" srcId="{C4064A91-7D9A-454A-B561-AC78C6285C76}" destId="{3791D3E7-BF0C-4901-BB0F-9CFFAD19089F}" srcOrd="3" destOrd="0" presId="urn:microsoft.com/office/officeart/2011/layout/CircleProcess"/>
    <dgm:cxn modelId="{8D54DBBE-667C-4274-816A-A28B7F3B390E}" type="presParOf" srcId="{3791D3E7-BF0C-4901-BB0F-9CFFAD19089F}" destId="{F6CE7184-0304-4703-8141-EC628C65EF4B}" srcOrd="0" destOrd="0" presId="urn:microsoft.com/office/officeart/2011/layout/CircleProcess"/>
    <dgm:cxn modelId="{39956A99-D691-4B6C-B8AA-5103BC8A5B21}" type="presParOf" srcId="{C4064A91-7D9A-454A-B561-AC78C6285C76}" destId="{31ADBAF5-EF65-4CB7-8245-10B5F32DDF75}" srcOrd="4" destOrd="0" presId="urn:microsoft.com/office/officeart/2011/layout/CircleProcess"/>
    <dgm:cxn modelId="{2FCE33A4-B048-42A6-A22A-6FDC162A7D93}" type="presParOf" srcId="{31ADBAF5-EF65-4CB7-8245-10B5F32DDF75}" destId="{1BC5B843-6906-4463-A35F-1D3DB7DCACB7}" srcOrd="0" destOrd="0" presId="urn:microsoft.com/office/officeart/2011/layout/CircleProcess"/>
    <dgm:cxn modelId="{82E6EB12-8E35-48AF-B272-28B475B98DCB}" type="presParOf" srcId="{C4064A91-7D9A-454A-B561-AC78C6285C76}" destId="{99356F00-D826-49C9-840F-17FCE66080B0}" srcOrd="5" destOrd="0" presId="urn:microsoft.com/office/officeart/2011/layout/CircleProcess"/>
    <dgm:cxn modelId="{38742457-9165-40B3-9864-FBE81505FD7E}" type="presParOf" srcId="{C4064A91-7D9A-454A-B561-AC78C6285C76}" destId="{807164FA-BB88-4335-B48C-E35E0DED5502}" srcOrd="6" destOrd="0" presId="urn:microsoft.com/office/officeart/2011/layout/CircleProcess"/>
    <dgm:cxn modelId="{92FE9603-B241-4F6F-82AF-BCF162B49353}" type="presParOf" srcId="{807164FA-BB88-4335-B48C-E35E0DED5502}" destId="{2239FBFD-63C2-4CB6-852D-5F41D2A53280}" srcOrd="0" destOrd="0" presId="urn:microsoft.com/office/officeart/2011/layout/CircleProcess"/>
    <dgm:cxn modelId="{3C1190CF-C94F-4D0D-B04F-33ACDA8EE5B9}" type="presParOf" srcId="{C4064A91-7D9A-454A-B561-AC78C6285C76}" destId="{9BE52F7D-DA32-4E15-8461-4EBEB4F59FA3}" srcOrd="7" destOrd="0" presId="urn:microsoft.com/office/officeart/2011/layout/CircleProcess"/>
    <dgm:cxn modelId="{A8B4F093-F100-498B-ACC9-D06DA732B7C0}" type="presParOf" srcId="{9BE52F7D-DA32-4E15-8461-4EBEB4F59FA3}" destId="{B4583B91-63D1-482A-B2E7-93BD6385E74F}" srcOrd="0" destOrd="0" presId="urn:microsoft.com/office/officeart/2011/layout/CircleProcess"/>
    <dgm:cxn modelId="{CC975B6E-35B8-476F-AFD0-F81275E70785}" type="presParOf" srcId="{C4064A91-7D9A-454A-B561-AC78C6285C76}" destId="{9580B258-1480-4A80-96B4-A7BB4A877B51}" srcOrd="8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11/layout/CircleProcess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/>
      <dgm:t>
        <a:bodyPr/>
        <a:lstStyle/>
        <a:p>
          <a:r>
            <a:rPr lang="es-CO" b="1" noProof="0" dirty="0">
              <a:latin typeface="Century Gothic" panose="020B0502020202020204" pitchFamily="34" charset="0"/>
            </a:rPr>
            <a:t>Flexibilización para la recuperación de calidad de estudiante</a:t>
          </a:r>
          <a:r>
            <a:rPr lang="es-CO" noProof="0" dirty="0">
              <a:latin typeface="Century Gothic" panose="020B0502020202020204" pitchFamily="34" charset="0"/>
            </a:rPr>
            <a:t> para </a:t>
          </a:r>
          <a:r>
            <a:rPr lang="es-CO" b="1" noProof="0" dirty="0">
              <a:latin typeface="Century Gothic" panose="020B0502020202020204" pitchFamily="34" charset="0"/>
            </a:rPr>
            <a:t>2020-2</a:t>
          </a:r>
          <a:r>
            <a:rPr lang="es-CO" noProof="0" dirty="0">
              <a:latin typeface="Century Gothic" panose="020B0502020202020204" pitchFamily="34" charset="0"/>
            </a:rPr>
            <a:t> a causa de los efectos sociales y económicos de la pandemia</a:t>
          </a: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s-CO" noProof="0" dirty="0">
            <a:latin typeface="Century Gothic" panose="020B0502020202020204" pitchFamily="34" charset="0"/>
          </a:endParaRPr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s-CO" noProof="0" dirty="0">
            <a:latin typeface="Century Gothic" panose="020B0502020202020204" pitchFamily="34" charset="0"/>
          </a:endParaRPr>
        </a:p>
      </dgm:t>
    </dgm:pt>
    <dgm:pt modelId="{42A67075-919A-4464-A485-CD2CF78DA10E}">
      <dgm:prSet phldrT="[Text]"/>
      <dgm:spPr/>
      <dgm:t>
        <a:bodyPr/>
        <a:lstStyle/>
        <a:p>
          <a:r>
            <a:rPr lang="es-CO" b="1" noProof="0" dirty="0">
              <a:latin typeface="Century Gothic" panose="020B0502020202020204" pitchFamily="34" charset="0"/>
            </a:rPr>
            <a:t>Estudiantes beneficiados </a:t>
          </a:r>
          <a:r>
            <a:rPr lang="es-CO" noProof="0" dirty="0">
              <a:latin typeface="Century Gothic" panose="020B0502020202020204" pitchFamily="34" charset="0"/>
            </a:rPr>
            <a:t>con $200.000 mensuales en el marco de la campaña: </a:t>
          </a:r>
          <a:r>
            <a:rPr lang="es-CO" b="1" noProof="0" dirty="0">
              <a:latin typeface="Century Gothic" panose="020B0502020202020204" pitchFamily="34" charset="0"/>
            </a:rPr>
            <a:t>El Cariño Verdadero</a:t>
          </a:r>
        </a:p>
      </dgm:t>
    </dgm:pt>
    <dgm:pt modelId="{C6ACEBFC-7387-4EE8-BD80-02BC3EC826D1}" type="parTrans" cxnId="{BA2117FC-78D0-4658-B6BF-DF525036E0F9}">
      <dgm:prSet/>
      <dgm:spPr/>
      <dgm:t>
        <a:bodyPr/>
        <a:lstStyle/>
        <a:p>
          <a:endParaRPr lang="es-ES"/>
        </a:p>
      </dgm:t>
    </dgm:pt>
    <dgm:pt modelId="{C7E64644-3237-4D6C-8081-5A4A2E080544}" type="sibTrans" cxnId="{BA2117FC-78D0-4658-B6BF-DF525036E0F9}">
      <dgm:prSet/>
      <dgm:spPr/>
      <dgm:t>
        <a:bodyPr/>
        <a:lstStyle/>
        <a:p>
          <a:endParaRPr lang="es-ES"/>
        </a:p>
      </dgm:t>
    </dgm:pt>
    <dgm:pt modelId="{6CF942D3-2919-4E0C-B980-E5DFE02679C6}">
      <dgm:prSet phldrT="[Text]"/>
      <dgm:spPr/>
      <dgm:t>
        <a:bodyPr/>
        <a:lstStyle/>
        <a:p>
          <a:r>
            <a:rPr lang="es-CO" noProof="0" dirty="0">
              <a:latin typeface="Century Gothic" panose="020B0502020202020204" pitchFamily="34" charset="0"/>
            </a:rPr>
            <a:t>Compra y distribución en préstamo de </a:t>
          </a:r>
          <a:r>
            <a:rPr lang="es-CO" b="1" noProof="0" dirty="0">
              <a:latin typeface="Century Gothic" panose="020B0502020202020204" pitchFamily="34" charset="0"/>
            </a:rPr>
            <a:t>300 tabletas </a:t>
          </a:r>
          <a:r>
            <a:rPr lang="es-CO" noProof="0" dirty="0">
              <a:latin typeface="Century Gothic" panose="020B0502020202020204" pitchFamily="34" charset="0"/>
            </a:rPr>
            <a:t>para estudiantes sin equipos tecnológicos</a:t>
          </a:r>
        </a:p>
      </dgm:t>
    </dgm:pt>
    <dgm:pt modelId="{C4B2E995-8A53-4C89-930A-D56DD763A86B}" type="parTrans" cxnId="{B4B560CE-A334-464C-93DD-347063D09724}">
      <dgm:prSet/>
      <dgm:spPr/>
      <dgm:t>
        <a:bodyPr/>
        <a:lstStyle/>
        <a:p>
          <a:endParaRPr lang="es-ES"/>
        </a:p>
      </dgm:t>
    </dgm:pt>
    <dgm:pt modelId="{3014FA43-B04E-4072-ADDA-2F1BCF99F08B}" type="sibTrans" cxnId="{B4B560CE-A334-464C-93DD-347063D09724}">
      <dgm:prSet/>
      <dgm:spPr/>
      <dgm:t>
        <a:bodyPr/>
        <a:lstStyle/>
        <a:p>
          <a:endParaRPr lang="es-ES"/>
        </a:p>
      </dgm:t>
    </dgm:pt>
    <dgm:pt modelId="{C4064A91-7D9A-454A-B561-AC78C6285C76}" type="pres">
      <dgm:prSet presAssocID="{B9C32B05-62EA-407A-B21C-2310C794570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586C95A1-9A59-40F1-BCFA-B06B6833799E}" type="pres">
      <dgm:prSet presAssocID="{42A67075-919A-4464-A485-CD2CF78DA10E}" presName="Accent3" presStyleCnt="0"/>
      <dgm:spPr/>
    </dgm:pt>
    <dgm:pt modelId="{51AC0719-5556-4D39-AC0A-FA6D5A9F49F6}" type="pres">
      <dgm:prSet presAssocID="{42A67075-919A-4464-A485-CD2CF78DA10E}" presName="Accent" presStyleLbl="node1" presStyleIdx="0" presStyleCnt="3"/>
      <dgm:spPr/>
    </dgm:pt>
    <dgm:pt modelId="{877687BF-747E-456E-A01A-A4EA3E7EA98D}" type="pres">
      <dgm:prSet presAssocID="{42A67075-919A-4464-A485-CD2CF78DA10E}" presName="ParentBackground3" presStyleCnt="0"/>
      <dgm:spPr/>
    </dgm:pt>
    <dgm:pt modelId="{AF2B75C0-5F29-45AC-84C6-613847786D65}" type="pres">
      <dgm:prSet presAssocID="{42A67075-919A-4464-A485-CD2CF78DA10E}" presName="ParentBackground" presStyleLbl="fgAcc1" presStyleIdx="0" presStyleCnt="3"/>
      <dgm:spPr/>
      <dgm:t>
        <a:bodyPr/>
        <a:lstStyle/>
        <a:p>
          <a:endParaRPr lang="es-ES"/>
        </a:p>
      </dgm:t>
    </dgm:pt>
    <dgm:pt modelId="{DDCC3EC5-D23C-4D97-8890-5CBA73F74E3D}" type="pres">
      <dgm:prSet presAssocID="{42A67075-919A-4464-A485-CD2CF78DA10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ACF255-61B6-4839-9639-849FA4D6A058}" type="pres">
      <dgm:prSet presAssocID="{42D71409-67F9-455C-8C6D-716D284AAA6B}" presName="Accent2" presStyleCnt="0"/>
      <dgm:spPr/>
    </dgm:pt>
    <dgm:pt modelId="{A75EC866-CDC2-4017-8678-8213B4815327}" type="pres">
      <dgm:prSet presAssocID="{42D71409-67F9-455C-8C6D-716D284AAA6B}" presName="Accent" presStyleLbl="node1" presStyleIdx="1" presStyleCnt="3"/>
      <dgm:spPr/>
    </dgm:pt>
    <dgm:pt modelId="{6BE0E543-DD60-430B-BB4B-CF7CE1201E2C}" type="pres">
      <dgm:prSet presAssocID="{42D71409-67F9-455C-8C6D-716D284AAA6B}" presName="ParentBackground2" presStyleCnt="0"/>
      <dgm:spPr/>
    </dgm:pt>
    <dgm:pt modelId="{33D1FF4A-1EA9-46F2-9769-F0793A34B441}" type="pres">
      <dgm:prSet presAssocID="{42D71409-67F9-455C-8C6D-716D284AAA6B}" presName="ParentBackground" presStyleLbl="fgAcc1" presStyleIdx="1" presStyleCnt="3"/>
      <dgm:spPr/>
      <dgm:t>
        <a:bodyPr/>
        <a:lstStyle/>
        <a:p>
          <a:endParaRPr lang="es-ES"/>
        </a:p>
      </dgm:t>
    </dgm:pt>
    <dgm:pt modelId="{44CA0432-2A2F-4468-9CDB-AA9E368D6BB8}" type="pres">
      <dgm:prSet presAssocID="{42D71409-67F9-455C-8C6D-716D284AAA6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91C87E-61F5-49C6-9615-982D12424EF7}" type="pres">
      <dgm:prSet presAssocID="{6CF942D3-2919-4E0C-B980-E5DFE02679C6}" presName="Accent1" presStyleCnt="0"/>
      <dgm:spPr/>
    </dgm:pt>
    <dgm:pt modelId="{04D96DE9-FD1C-41B3-BCD2-BE035D40C1C8}" type="pres">
      <dgm:prSet presAssocID="{6CF942D3-2919-4E0C-B980-E5DFE02679C6}" presName="Accent" presStyleLbl="node1" presStyleIdx="2" presStyleCnt="3"/>
      <dgm:spPr/>
    </dgm:pt>
    <dgm:pt modelId="{EAAED836-A70B-4408-A322-80D4BF27154E}" type="pres">
      <dgm:prSet presAssocID="{6CF942D3-2919-4E0C-B980-E5DFE02679C6}" presName="ParentBackground1" presStyleCnt="0"/>
      <dgm:spPr/>
    </dgm:pt>
    <dgm:pt modelId="{275A0337-B798-4902-BA2F-927D922F9997}" type="pres">
      <dgm:prSet presAssocID="{6CF942D3-2919-4E0C-B980-E5DFE02679C6}" presName="ParentBackground" presStyleLbl="fgAcc1" presStyleIdx="2" presStyleCnt="3"/>
      <dgm:spPr/>
      <dgm:t>
        <a:bodyPr/>
        <a:lstStyle/>
        <a:p>
          <a:endParaRPr lang="es-ES"/>
        </a:p>
      </dgm:t>
    </dgm:pt>
    <dgm:pt modelId="{8F0002F9-3A62-4A51-8307-AD1A172E944A}" type="pres">
      <dgm:prSet presAssocID="{6CF942D3-2919-4E0C-B980-E5DFE02679C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804DE0E-2170-4965-82E2-76093A2CC584}" type="presOf" srcId="{42A67075-919A-4464-A485-CD2CF78DA10E}" destId="{AF2B75C0-5F29-45AC-84C6-613847786D65}" srcOrd="0" destOrd="0" presId="urn:microsoft.com/office/officeart/2011/layout/CircleProcess"/>
    <dgm:cxn modelId="{FDE5B76C-2A97-4EAC-93A5-294C650297F1}" type="presOf" srcId="{6CF942D3-2919-4E0C-B980-E5DFE02679C6}" destId="{275A0337-B798-4902-BA2F-927D922F9997}" srcOrd="0" destOrd="0" presId="urn:microsoft.com/office/officeart/2011/layout/CircleProcess"/>
    <dgm:cxn modelId="{BA2117FC-78D0-4658-B6BF-DF525036E0F9}" srcId="{B9C32B05-62EA-407A-B21C-2310C7945705}" destId="{42A67075-919A-4464-A485-CD2CF78DA10E}" srcOrd="2" destOrd="0" parTransId="{C6ACEBFC-7387-4EE8-BD80-02BC3EC826D1}" sibTransId="{C7E64644-3237-4D6C-8081-5A4A2E080544}"/>
    <dgm:cxn modelId="{1812BD09-E9F5-4701-97F4-C850BC3BB0DA}" type="presOf" srcId="{42A67075-919A-4464-A485-CD2CF78DA10E}" destId="{DDCC3EC5-D23C-4D97-8890-5CBA73F74E3D}" srcOrd="1" destOrd="0" presId="urn:microsoft.com/office/officeart/2011/layout/CircleProcess"/>
    <dgm:cxn modelId="{433F30C0-0D65-4C40-B769-086BD73A8AD8}" type="presOf" srcId="{42D71409-67F9-455C-8C6D-716D284AAA6B}" destId="{33D1FF4A-1EA9-46F2-9769-F0793A34B441}" srcOrd="0" destOrd="0" presId="urn:microsoft.com/office/officeart/2011/layout/CircleProcess"/>
    <dgm:cxn modelId="{2AA9C11F-1F1D-428E-801A-47EAA766C99D}" srcId="{B9C32B05-62EA-407A-B21C-2310C7945705}" destId="{42D71409-67F9-455C-8C6D-716D284AAA6B}" srcOrd="1" destOrd="0" parTransId="{51680ED1-AF6E-4B28-AE94-92B0EFB0DF7D}" sibTransId="{478B7D3C-9FB4-4BC6-90AC-49960560DECD}"/>
    <dgm:cxn modelId="{B4B560CE-A334-464C-93DD-347063D09724}" srcId="{B9C32B05-62EA-407A-B21C-2310C7945705}" destId="{6CF942D3-2919-4E0C-B980-E5DFE02679C6}" srcOrd="0" destOrd="0" parTransId="{C4B2E995-8A53-4C89-930A-D56DD763A86B}" sibTransId="{3014FA43-B04E-4072-ADDA-2F1BCF99F08B}"/>
    <dgm:cxn modelId="{0AA71658-D46A-492F-97D9-284BCC6069AB}" type="presOf" srcId="{B9C32B05-62EA-407A-B21C-2310C7945705}" destId="{C4064A91-7D9A-454A-B561-AC78C6285C76}" srcOrd="0" destOrd="0" presId="urn:microsoft.com/office/officeart/2011/layout/CircleProcess"/>
    <dgm:cxn modelId="{C0154857-B601-46CE-B93D-F9FE75CBA6F8}" type="presOf" srcId="{42D71409-67F9-455C-8C6D-716D284AAA6B}" destId="{44CA0432-2A2F-4468-9CDB-AA9E368D6BB8}" srcOrd="1" destOrd="0" presId="urn:microsoft.com/office/officeart/2011/layout/CircleProcess"/>
    <dgm:cxn modelId="{4C5F2905-6127-4BD4-80AC-C3F6E2B99368}" type="presOf" srcId="{6CF942D3-2919-4E0C-B980-E5DFE02679C6}" destId="{8F0002F9-3A62-4A51-8307-AD1A172E944A}" srcOrd="1" destOrd="0" presId="urn:microsoft.com/office/officeart/2011/layout/CircleProcess"/>
    <dgm:cxn modelId="{96296C75-83B1-4560-B4CD-CD832A10CB16}" type="presParOf" srcId="{C4064A91-7D9A-454A-B561-AC78C6285C76}" destId="{586C95A1-9A59-40F1-BCFA-B06B6833799E}" srcOrd="0" destOrd="0" presId="urn:microsoft.com/office/officeart/2011/layout/CircleProcess"/>
    <dgm:cxn modelId="{86B4E547-61CB-42BB-9C0F-CA98B156791C}" type="presParOf" srcId="{586C95A1-9A59-40F1-BCFA-B06B6833799E}" destId="{51AC0719-5556-4D39-AC0A-FA6D5A9F49F6}" srcOrd="0" destOrd="0" presId="urn:microsoft.com/office/officeart/2011/layout/CircleProcess"/>
    <dgm:cxn modelId="{53038B1A-E0A6-4C86-B818-7BE02727D63F}" type="presParOf" srcId="{C4064A91-7D9A-454A-B561-AC78C6285C76}" destId="{877687BF-747E-456E-A01A-A4EA3E7EA98D}" srcOrd="1" destOrd="0" presId="urn:microsoft.com/office/officeart/2011/layout/CircleProcess"/>
    <dgm:cxn modelId="{1B4B7E83-D29F-4F21-99EF-DC05BDF771A9}" type="presParOf" srcId="{877687BF-747E-456E-A01A-A4EA3E7EA98D}" destId="{AF2B75C0-5F29-45AC-84C6-613847786D65}" srcOrd="0" destOrd="0" presId="urn:microsoft.com/office/officeart/2011/layout/CircleProcess"/>
    <dgm:cxn modelId="{B697FE56-CA33-4D7C-940E-404789A4DB35}" type="presParOf" srcId="{C4064A91-7D9A-454A-B561-AC78C6285C76}" destId="{DDCC3EC5-D23C-4D97-8890-5CBA73F74E3D}" srcOrd="2" destOrd="0" presId="urn:microsoft.com/office/officeart/2011/layout/CircleProcess"/>
    <dgm:cxn modelId="{662EDC63-B6D7-4090-9A35-E51630E64D4F}" type="presParOf" srcId="{C4064A91-7D9A-454A-B561-AC78C6285C76}" destId="{73ACF255-61B6-4839-9639-849FA4D6A058}" srcOrd="3" destOrd="0" presId="urn:microsoft.com/office/officeart/2011/layout/CircleProcess"/>
    <dgm:cxn modelId="{1F4DBA96-630F-45B9-B2A2-0B7AD0AF3A7D}" type="presParOf" srcId="{73ACF255-61B6-4839-9639-849FA4D6A058}" destId="{A75EC866-CDC2-4017-8678-8213B4815327}" srcOrd="0" destOrd="0" presId="urn:microsoft.com/office/officeart/2011/layout/CircleProcess"/>
    <dgm:cxn modelId="{7BE1E5BB-1973-43CD-8469-4019DE3F3361}" type="presParOf" srcId="{C4064A91-7D9A-454A-B561-AC78C6285C76}" destId="{6BE0E543-DD60-430B-BB4B-CF7CE1201E2C}" srcOrd="4" destOrd="0" presId="urn:microsoft.com/office/officeart/2011/layout/CircleProcess"/>
    <dgm:cxn modelId="{BB1B6076-B725-41E5-94E5-D6DB44FD79A8}" type="presParOf" srcId="{6BE0E543-DD60-430B-BB4B-CF7CE1201E2C}" destId="{33D1FF4A-1EA9-46F2-9769-F0793A34B441}" srcOrd="0" destOrd="0" presId="urn:microsoft.com/office/officeart/2011/layout/CircleProcess"/>
    <dgm:cxn modelId="{111956C2-BC13-4520-815A-11D6D35738EE}" type="presParOf" srcId="{C4064A91-7D9A-454A-B561-AC78C6285C76}" destId="{44CA0432-2A2F-4468-9CDB-AA9E368D6BB8}" srcOrd="5" destOrd="0" presId="urn:microsoft.com/office/officeart/2011/layout/CircleProcess"/>
    <dgm:cxn modelId="{3B678807-2876-40AA-A781-A4F97F972467}" type="presParOf" srcId="{C4064A91-7D9A-454A-B561-AC78C6285C76}" destId="{B691C87E-61F5-49C6-9615-982D12424EF7}" srcOrd="6" destOrd="0" presId="urn:microsoft.com/office/officeart/2011/layout/CircleProcess"/>
    <dgm:cxn modelId="{6B7DA87C-7759-46E1-9FB8-B7DB5F317285}" type="presParOf" srcId="{B691C87E-61F5-49C6-9615-982D12424EF7}" destId="{04D96DE9-FD1C-41B3-BCD2-BE035D40C1C8}" srcOrd="0" destOrd="0" presId="urn:microsoft.com/office/officeart/2011/layout/CircleProcess"/>
    <dgm:cxn modelId="{04C6F314-6BD3-40EA-BDEB-ABBB1958A85B}" type="presParOf" srcId="{C4064A91-7D9A-454A-B561-AC78C6285C76}" destId="{EAAED836-A70B-4408-A322-80D4BF27154E}" srcOrd="7" destOrd="0" presId="urn:microsoft.com/office/officeart/2011/layout/CircleProcess"/>
    <dgm:cxn modelId="{DC43AFEA-A48D-428B-9DE3-E5A4AAC86416}" type="presParOf" srcId="{EAAED836-A70B-4408-A322-80D4BF27154E}" destId="{275A0337-B798-4902-BA2F-927D922F9997}" srcOrd="0" destOrd="0" presId="urn:microsoft.com/office/officeart/2011/layout/CircleProcess"/>
    <dgm:cxn modelId="{A7EA7925-C649-4C57-AC56-047B3AD5D00D}" type="presParOf" srcId="{C4064A91-7D9A-454A-B561-AC78C6285C76}" destId="{8F0002F9-3A62-4A51-8307-AD1A172E944A}" srcOrd="8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11/layout/Circle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B1CC56-6537-4470-A626-FF4398A558E3}">
      <dgm:prSet phldrT="[Text]"/>
      <dgm:spPr/>
      <dgm:t>
        <a:bodyPr/>
        <a:lstStyle/>
        <a:p>
          <a:r>
            <a:rPr lang="es-CO" b="1" dirty="0">
              <a:solidFill>
                <a:schemeClr val="tx1"/>
              </a:solidFill>
              <a:latin typeface="Century Gothic" panose="020B0502020202020204" pitchFamily="34" charset="0"/>
            </a:rPr>
            <a:t>Modificación</a:t>
          </a:r>
          <a:r>
            <a:rPr lang="es-CO" dirty="0">
              <a:solidFill>
                <a:schemeClr val="tx1"/>
              </a:solidFill>
              <a:latin typeface="Century Gothic" panose="020B0502020202020204" pitchFamily="34" charset="0"/>
            </a:rPr>
            <a:t> del proceso de admisión. </a:t>
          </a:r>
          <a:endParaRPr lang="es-CO" b="1" noProof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6D4A992-4962-4EAA-911B-50B4BB24669B}" type="parTrans" cxnId="{FBBC55DD-E550-4D98-846D-BEF434BCA5EA}">
      <dgm:prSet/>
      <dgm:spPr/>
      <dgm:t>
        <a:bodyPr/>
        <a:lstStyle/>
        <a:p>
          <a:endParaRPr lang="es-ES"/>
        </a:p>
      </dgm:t>
    </dgm:pt>
    <dgm:pt modelId="{B2310200-1187-4474-8B6E-965D9A160F3F}" type="sibTrans" cxnId="{FBBC55DD-E550-4D98-846D-BEF434BCA5EA}">
      <dgm:prSet/>
      <dgm:spPr/>
      <dgm:t>
        <a:bodyPr/>
        <a:lstStyle/>
        <a:p>
          <a:endParaRPr lang="es-ES"/>
        </a:p>
      </dgm:t>
    </dgm:pt>
    <dgm:pt modelId="{2DB7A56F-BC31-4CC3-8B12-28285385ED66}">
      <dgm:prSet phldrT="[Text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Century Gothic" panose="020B0502020202020204" pitchFamily="34" charset="0"/>
            </a:rPr>
            <a:t>Encuestas de </a:t>
          </a:r>
          <a:r>
            <a:rPr lang="es-CO" b="1" dirty="0">
              <a:solidFill>
                <a:schemeClr val="tx1"/>
              </a:solidFill>
              <a:latin typeface="Century Gothic" panose="020B0502020202020204" pitchFamily="34" charset="0"/>
            </a:rPr>
            <a:t>caracterización a estudiantes </a:t>
          </a:r>
          <a:r>
            <a:rPr lang="es-CO" dirty="0">
              <a:solidFill>
                <a:schemeClr val="tx1"/>
              </a:solidFill>
              <a:latin typeface="Century Gothic" panose="020B0502020202020204" pitchFamily="34" charset="0"/>
            </a:rPr>
            <a:t>y profesores . Toma de decisiones. </a:t>
          </a:r>
        </a:p>
      </dgm:t>
    </dgm:pt>
    <dgm:pt modelId="{D35128A9-423C-4140-ACAB-23FA5BB8ED53}" type="parTrans" cxnId="{2EF86BFD-94A6-4B56-9664-FA352CF295BC}">
      <dgm:prSet/>
      <dgm:spPr/>
      <dgm:t>
        <a:bodyPr/>
        <a:lstStyle/>
        <a:p>
          <a:endParaRPr lang="es-ES"/>
        </a:p>
      </dgm:t>
    </dgm:pt>
    <dgm:pt modelId="{00047635-0433-4941-B067-D91240347248}" type="sibTrans" cxnId="{2EF86BFD-94A6-4B56-9664-FA352CF295BC}">
      <dgm:prSet/>
      <dgm:spPr/>
      <dgm:t>
        <a:bodyPr/>
        <a:lstStyle/>
        <a:p>
          <a:endParaRPr lang="es-ES"/>
        </a:p>
      </dgm:t>
    </dgm:pt>
    <dgm:pt modelId="{5487C749-EFEC-4DF0-A6C0-EC65B1F20E0C}">
      <dgm:prSet phldrT="[Text]"/>
      <dgm:spPr/>
      <dgm:t>
        <a:bodyPr/>
        <a:lstStyle/>
        <a:p>
          <a:r>
            <a:rPr lang="es-CO" b="1" dirty="0">
              <a:solidFill>
                <a:schemeClr val="tx1"/>
              </a:solidFill>
              <a:latin typeface="Century Gothic" panose="020B0502020202020204" pitchFamily="34" charset="0"/>
            </a:rPr>
            <a:t>Monitores vinculados al CIDET </a:t>
          </a:r>
          <a:r>
            <a:rPr lang="es-CO" dirty="0">
              <a:solidFill>
                <a:schemeClr val="tx1"/>
              </a:solidFill>
              <a:latin typeface="Century Gothic" panose="020B0502020202020204" pitchFamily="34" charset="0"/>
            </a:rPr>
            <a:t>para </a:t>
          </a:r>
          <a:r>
            <a:rPr lang="es-CO" b="1" dirty="0">
              <a:solidFill>
                <a:schemeClr val="tx1"/>
              </a:solidFill>
              <a:latin typeface="Century Gothic" panose="020B0502020202020204" pitchFamily="34" charset="0"/>
            </a:rPr>
            <a:t>apoyo tecnológico </a:t>
          </a:r>
          <a:r>
            <a:rPr lang="es-CO" dirty="0">
              <a:solidFill>
                <a:schemeClr val="tx1"/>
              </a:solidFill>
              <a:latin typeface="Century Gothic" panose="020B0502020202020204" pitchFamily="34" charset="0"/>
            </a:rPr>
            <a:t>a estudiantes y profesores</a:t>
          </a:r>
        </a:p>
      </dgm:t>
    </dgm:pt>
    <dgm:pt modelId="{23109F0E-AD14-4034-888F-4D9A02F164DE}" type="parTrans" cxnId="{5E6F4CA8-64B8-45E9-AAAD-11811506EFA1}">
      <dgm:prSet/>
      <dgm:spPr/>
      <dgm:t>
        <a:bodyPr/>
        <a:lstStyle/>
        <a:p>
          <a:endParaRPr lang="es-ES"/>
        </a:p>
      </dgm:t>
    </dgm:pt>
    <dgm:pt modelId="{7BC0C8F5-CD76-4212-8D9A-9A16D51ADEFA}" type="sibTrans" cxnId="{5E6F4CA8-64B8-45E9-AAAD-11811506EFA1}">
      <dgm:prSet/>
      <dgm:spPr/>
      <dgm:t>
        <a:bodyPr/>
        <a:lstStyle/>
        <a:p>
          <a:endParaRPr lang="es-ES"/>
        </a:p>
      </dgm:t>
    </dgm:pt>
    <dgm:pt modelId="{C4064A91-7D9A-454A-B561-AC78C6285C76}" type="pres">
      <dgm:prSet presAssocID="{B9C32B05-62EA-407A-B21C-2310C794570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F754ED79-7798-4BB0-B937-9C32B34A887F}" type="pres">
      <dgm:prSet presAssocID="{65B1CC56-6537-4470-A626-FF4398A558E3}" presName="Accent3" presStyleCnt="0"/>
      <dgm:spPr/>
    </dgm:pt>
    <dgm:pt modelId="{5D30CE81-518F-4B80-8EA6-5E6240D9482E}" type="pres">
      <dgm:prSet presAssocID="{65B1CC56-6537-4470-A626-FF4398A558E3}" presName="Accent" presStyleLbl="node1" presStyleIdx="0" presStyleCnt="3"/>
      <dgm:spPr/>
    </dgm:pt>
    <dgm:pt modelId="{8E8593A2-7C5C-4099-9A50-0F496125A8D1}" type="pres">
      <dgm:prSet presAssocID="{65B1CC56-6537-4470-A626-FF4398A558E3}" presName="ParentBackground3" presStyleCnt="0"/>
      <dgm:spPr/>
    </dgm:pt>
    <dgm:pt modelId="{8EC6614E-00DA-4384-9BB3-BEB4575557A4}" type="pres">
      <dgm:prSet presAssocID="{65B1CC56-6537-4470-A626-FF4398A558E3}" presName="ParentBackground" presStyleLbl="fgAcc1" presStyleIdx="0" presStyleCnt="3"/>
      <dgm:spPr/>
      <dgm:t>
        <a:bodyPr/>
        <a:lstStyle/>
        <a:p>
          <a:endParaRPr lang="es-ES"/>
        </a:p>
      </dgm:t>
    </dgm:pt>
    <dgm:pt modelId="{5BFDF4D2-78FA-439A-A273-B6B391F6A2B5}" type="pres">
      <dgm:prSet presAssocID="{65B1CC56-6537-4470-A626-FF4398A558E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91D3E7-BF0C-4901-BB0F-9CFFAD19089F}" type="pres">
      <dgm:prSet presAssocID="{2DB7A56F-BC31-4CC3-8B12-28285385ED66}" presName="Accent2" presStyleCnt="0"/>
      <dgm:spPr/>
    </dgm:pt>
    <dgm:pt modelId="{F6CE7184-0304-4703-8141-EC628C65EF4B}" type="pres">
      <dgm:prSet presAssocID="{2DB7A56F-BC31-4CC3-8B12-28285385ED66}" presName="Accent" presStyleLbl="node1" presStyleIdx="1" presStyleCnt="3"/>
      <dgm:spPr/>
    </dgm:pt>
    <dgm:pt modelId="{31ADBAF5-EF65-4CB7-8245-10B5F32DDF75}" type="pres">
      <dgm:prSet presAssocID="{2DB7A56F-BC31-4CC3-8B12-28285385ED66}" presName="ParentBackground2" presStyleCnt="0"/>
      <dgm:spPr/>
    </dgm:pt>
    <dgm:pt modelId="{1BC5B843-6906-4463-A35F-1D3DB7DCACB7}" type="pres">
      <dgm:prSet presAssocID="{2DB7A56F-BC31-4CC3-8B12-28285385ED66}" presName="ParentBackground" presStyleLbl="fgAcc1" presStyleIdx="1" presStyleCnt="3"/>
      <dgm:spPr/>
      <dgm:t>
        <a:bodyPr/>
        <a:lstStyle/>
        <a:p>
          <a:endParaRPr lang="es-ES"/>
        </a:p>
      </dgm:t>
    </dgm:pt>
    <dgm:pt modelId="{99356F00-D826-49C9-840F-17FCE66080B0}" type="pres">
      <dgm:prSet presAssocID="{2DB7A56F-BC31-4CC3-8B12-28285385ED6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7164FA-BB88-4335-B48C-E35E0DED5502}" type="pres">
      <dgm:prSet presAssocID="{5487C749-EFEC-4DF0-A6C0-EC65B1F20E0C}" presName="Accent1" presStyleCnt="0"/>
      <dgm:spPr/>
    </dgm:pt>
    <dgm:pt modelId="{2239FBFD-63C2-4CB6-852D-5F41D2A53280}" type="pres">
      <dgm:prSet presAssocID="{5487C749-EFEC-4DF0-A6C0-EC65B1F20E0C}" presName="Accent" presStyleLbl="node1" presStyleIdx="2" presStyleCnt="3"/>
      <dgm:spPr/>
    </dgm:pt>
    <dgm:pt modelId="{9BE52F7D-DA32-4E15-8461-4EBEB4F59FA3}" type="pres">
      <dgm:prSet presAssocID="{5487C749-EFEC-4DF0-A6C0-EC65B1F20E0C}" presName="ParentBackground1" presStyleCnt="0"/>
      <dgm:spPr/>
    </dgm:pt>
    <dgm:pt modelId="{B4583B91-63D1-482A-B2E7-93BD6385E74F}" type="pres">
      <dgm:prSet presAssocID="{5487C749-EFEC-4DF0-A6C0-EC65B1F20E0C}" presName="ParentBackground" presStyleLbl="fgAcc1" presStyleIdx="2" presStyleCnt="3"/>
      <dgm:spPr/>
      <dgm:t>
        <a:bodyPr/>
        <a:lstStyle/>
        <a:p>
          <a:endParaRPr lang="es-ES"/>
        </a:p>
      </dgm:t>
    </dgm:pt>
    <dgm:pt modelId="{9580B258-1480-4A80-96B4-A7BB4A877B51}" type="pres">
      <dgm:prSet presAssocID="{5487C749-EFEC-4DF0-A6C0-EC65B1F20E0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DD857A-FB2C-42EB-922E-7F9C6B30BDF4}" type="presOf" srcId="{65B1CC56-6537-4470-A626-FF4398A558E3}" destId="{5BFDF4D2-78FA-439A-A273-B6B391F6A2B5}" srcOrd="1" destOrd="0" presId="urn:microsoft.com/office/officeart/2011/layout/CircleProcess"/>
    <dgm:cxn modelId="{5E6F4CA8-64B8-45E9-AAAD-11811506EFA1}" srcId="{B9C32B05-62EA-407A-B21C-2310C7945705}" destId="{5487C749-EFEC-4DF0-A6C0-EC65B1F20E0C}" srcOrd="0" destOrd="0" parTransId="{23109F0E-AD14-4034-888F-4D9A02F164DE}" sibTransId="{7BC0C8F5-CD76-4212-8D9A-9A16D51ADEFA}"/>
    <dgm:cxn modelId="{BFE6BB02-CB0F-41BB-91A9-C9B8BEDACDF6}" type="presOf" srcId="{5487C749-EFEC-4DF0-A6C0-EC65B1F20E0C}" destId="{9580B258-1480-4A80-96B4-A7BB4A877B51}" srcOrd="1" destOrd="0" presId="urn:microsoft.com/office/officeart/2011/layout/CircleProcess"/>
    <dgm:cxn modelId="{45401965-4217-4AA6-9E2A-641A6831190C}" type="presOf" srcId="{2DB7A56F-BC31-4CC3-8B12-28285385ED66}" destId="{1BC5B843-6906-4463-A35F-1D3DB7DCACB7}" srcOrd="0" destOrd="0" presId="urn:microsoft.com/office/officeart/2011/layout/CircleProcess"/>
    <dgm:cxn modelId="{2EF86BFD-94A6-4B56-9664-FA352CF295BC}" srcId="{B9C32B05-62EA-407A-B21C-2310C7945705}" destId="{2DB7A56F-BC31-4CC3-8B12-28285385ED66}" srcOrd="1" destOrd="0" parTransId="{D35128A9-423C-4140-ACAB-23FA5BB8ED53}" sibTransId="{00047635-0433-4941-B067-D91240347248}"/>
    <dgm:cxn modelId="{685B41E8-5BB9-4A51-B545-D4B6CA0ED04A}" type="presOf" srcId="{2DB7A56F-BC31-4CC3-8B12-28285385ED66}" destId="{99356F00-D826-49C9-840F-17FCE66080B0}" srcOrd="1" destOrd="0" presId="urn:microsoft.com/office/officeart/2011/layout/CircleProcess"/>
    <dgm:cxn modelId="{0AA71658-D46A-492F-97D9-284BCC6069AB}" type="presOf" srcId="{B9C32B05-62EA-407A-B21C-2310C7945705}" destId="{C4064A91-7D9A-454A-B561-AC78C6285C76}" srcOrd="0" destOrd="0" presId="urn:microsoft.com/office/officeart/2011/layout/CircleProcess"/>
    <dgm:cxn modelId="{8033216D-214A-43D3-889F-71489D6A960A}" type="presOf" srcId="{5487C749-EFEC-4DF0-A6C0-EC65B1F20E0C}" destId="{B4583B91-63D1-482A-B2E7-93BD6385E74F}" srcOrd="0" destOrd="0" presId="urn:microsoft.com/office/officeart/2011/layout/CircleProcess"/>
    <dgm:cxn modelId="{FBBC55DD-E550-4D98-846D-BEF434BCA5EA}" srcId="{B9C32B05-62EA-407A-B21C-2310C7945705}" destId="{65B1CC56-6537-4470-A626-FF4398A558E3}" srcOrd="2" destOrd="0" parTransId="{66D4A992-4962-4EAA-911B-50B4BB24669B}" sibTransId="{B2310200-1187-4474-8B6E-965D9A160F3F}"/>
    <dgm:cxn modelId="{C7A9CDFA-213B-4F1B-BDF9-BC1AA67BD577}" type="presOf" srcId="{65B1CC56-6537-4470-A626-FF4398A558E3}" destId="{8EC6614E-00DA-4384-9BB3-BEB4575557A4}" srcOrd="0" destOrd="0" presId="urn:microsoft.com/office/officeart/2011/layout/CircleProcess"/>
    <dgm:cxn modelId="{87775CA6-3A1A-474F-953F-7EB3D2A1FFE4}" type="presParOf" srcId="{C4064A91-7D9A-454A-B561-AC78C6285C76}" destId="{F754ED79-7798-4BB0-B937-9C32B34A887F}" srcOrd="0" destOrd="0" presId="urn:microsoft.com/office/officeart/2011/layout/CircleProcess"/>
    <dgm:cxn modelId="{E96A104E-16D2-43E9-B3DA-8A9CB4A73E98}" type="presParOf" srcId="{F754ED79-7798-4BB0-B937-9C32B34A887F}" destId="{5D30CE81-518F-4B80-8EA6-5E6240D9482E}" srcOrd="0" destOrd="0" presId="urn:microsoft.com/office/officeart/2011/layout/CircleProcess"/>
    <dgm:cxn modelId="{A1E98CF1-497F-442A-81BA-75D578041B52}" type="presParOf" srcId="{C4064A91-7D9A-454A-B561-AC78C6285C76}" destId="{8E8593A2-7C5C-4099-9A50-0F496125A8D1}" srcOrd="1" destOrd="0" presId="urn:microsoft.com/office/officeart/2011/layout/CircleProcess"/>
    <dgm:cxn modelId="{77265315-A631-4EE8-914C-4020B823E8FD}" type="presParOf" srcId="{8E8593A2-7C5C-4099-9A50-0F496125A8D1}" destId="{8EC6614E-00DA-4384-9BB3-BEB4575557A4}" srcOrd="0" destOrd="0" presId="urn:microsoft.com/office/officeart/2011/layout/CircleProcess"/>
    <dgm:cxn modelId="{7A600626-27D9-4C44-9A86-35902DE244B0}" type="presParOf" srcId="{C4064A91-7D9A-454A-B561-AC78C6285C76}" destId="{5BFDF4D2-78FA-439A-A273-B6B391F6A2B5}" srcOrd="2" destOrd="0" presId="urn:microsoft.com/office/officeart/2011/layout/CircleProcess"/>
    <dgm:cxn modelId="{C6C0CED5-920D-4951-A169-6692A6F44823}" type="presParOf" srcId="{C4064A91-7D9A-454A-B561-AC78C6285C76}" destId="{3791D3E7-BF0C-4901-BB0F-9CFFAD19089F}" srcOrd="3" destOrd="0" presId="urn:microsoft.com/office/officeart/2011/layout/CircleProcess"/>
    <dgm:cxn modelId="{8D54DBBE-667C-4274-816A-A28B7F3B390E}" type="presParOf" srcId="{3791D3E7-BF0C-4901-BB0F-9CFFAD19089F}" destId="{F6CE7184-0304-4703-8141-EC628C65EF4B}" srcOrd="0" destOrd="0" presId="urn:microsoft.com/office/officeart/2011/layout/CircleProcess"/>
    <dgm:cxn modelId="{39956A99-D691-4B6C-B8AA-5103BC8A5B21}" type="presParOf" srcId="{C4064A91-7D9A-454A-B561-AC78C6285C76}" destId="{31ADBAF5-EF65-4CB7-8245-10B5F32DDF75}" srcOrd="4" destOrd="0" presId="urn:microsoft.com/office/officeart/2011/layout/CircleProcess"/>
    <dgm:cxn modelId="{2FCE33A4-B048-42A6-A22A-6FDC162A7D93}" type="presParOf" srcId="{31ADBAF5-EF65-4CB7-8245-10B5F32DDF75}" destId="{1BC5B843-6906-4463-A35F-1D3DB7DCACB7}" srcOrd="0" destOrd="0" presId="urn:microsoft.com/office/officeart/2011/layout/CircleProcess"/>
    <dgm:cxn modelId="{82E6EB12-8E35-48AF-B272-28B475B98DCB}" type="presParOf" srcId="{C4064A91-7D9A-454A-B561-AC78C6285C76}" destId="{99356F00-D826-49C9-840F-17FCE66080B0}" srcOrd="5" destOrd="0" presId="urn:microsoft.com/office/officeart/2011/layout/CircleProcess"/>
    <dgm:cxn modelId="{38742457-9165-40B3-9864-FBE81505FD7E}" type="presParOf" srcId="{C4064A91-7D9A-454A-B561-AC78C6285C76}" destId="{807164FA-BB88-4335-B48C-E35E0DED5502}" srcOrd="6" destOrd="0" presId="urn:microsoft.com/office/officeart/2011/layout/CircleProcess"/>
    <dgm:cxn modelId="{92FE9603-B241-4F6F-82AF-BCF162B49353}" type="presParOf" srcId="{807164FA-BB88-4335-B48C-E35E0DED5502}" destId="{2239FBFD-63C2-4CB6-852D-5F41D2A53280}" srcOrd="0" destOrd="0" presId="urn:microsoft.com/office/officeart/2011/layout/CircleProcess"/>
    <dgm:cxn modelId="{3C1190CF-C94F-4D0D-B04F-33ACDA8EE5B9}" type="presParOf" srcId="{C4064A91-7D9A-454A-B561-AC78C6285C76}" destId="{9BE52F7D-DA32-4E15-8461-4EBEB4F59FA3}" srcOrd="7" destOrd="0" presId="urn:microsoft.com/office/officeart/2011/layout/CircleProcess"/>
    <dgm:cxn modelId="{A8B4F093-F100-498B-ACC9-D06DA732B7C0}" type="presParOf" srcId="{9BE52F7D-DA32-4E15-8461-4EBEB4F59FA3}" destId="{B4583B91-63D1-482A-B2E7-93BD6385E74F}" srcOrd="0" destOrd="0" presId="urn:microsoft.com/office/officeart/2011/layout/CircleProcess"/>
    <dgm:cxn modelId="{CC975B6E-35B8-476F-AFD0-F81275E70785}" type="presParOf" srcId="{C4064A91-7D9A-454A-B561-AC78C6285C76}" destId="{9580B258-1480-4A80-96B4-A7BB4A877B51}" srcOrd="8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11/layout/CircleProcess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CF942D3-2919-4E0C-B980-E5DFE02679C6}">
      <dgm:prSet phldrT="[Text]"/>
      <dgm:spPr/>
      <dgm:t>
        <a:bodyPr/>
        <a:lstStyle/>
        <a:p>
          <a:r>
            <a:rPr lang="es-CO" b="1" dirty="0">
              <a:solidFill>
                <a:schemeClr val="tx1"/>
              </a:solidFill>
              <a:latin typeface="Century Gothic" panose="020B0502020202020204" pitchFamily="34" charset="0"/>
            </a:rPr>
            <a:t>Reflexión</a:t>
          </a:r>
          <a:r>
            <a:rPr lang="es-CO" dirty="0">
              <a:solidFill>
                <a:schemeClr val="tx1"/>
              </a:solidFill>
              <a:latin typeface="Century Gothic" panose="020B0502020202020204" pitchFamily="34" charset="0"/>
            </a:rPr>
            <a:t> sobre la evaluación. </a:t>
          </a:r>
          <a:endParaRPr lang="es-CO" noProof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C4B2E995-8A53-4C89-930A-D56DD763A86B}" type="parTrans" cxnId="{B4B560CE-A334-464C-93DD-347063D09724}">
      <dgm:prSet/>
      <dgm:spPr/>
      <dgm:t>
        <a:bodyPr/>
        <a:lstStyle/>
        <a:p>
          <a:endParaRPr lang="es-ES"/>
        </a:p>
      </dgm:t>
    </dgm:pt>
    <dgm:pt modelId="{3014FA43-B04E-4072-ADDA-2F1BCF99F08B}" type="sibTrans" cxnId="{B4B560CE-A334-464C-93DD-347063D09724}">
      <dgm:prSet/>
      <dgm:spPr/>
      <dgm:t>
        <a:bodyPr/>
        <a:lstStyle/>
        <a:p>
          <a:endParaRPr lang="es-ES"/>
        </a:p>
      </dgm:t>
    </dgm:pt>
    <dgm:pt modelId="{A4B4BE26-50D5-4DE2-9B5A-DFE46A1B638E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  <a:latin typeface="Century Gothic" panose="020B0502020202020204" pitchFamily="34" charset="0"/>
            </a:rPr>
            <a:t>Ampliación de fechas </a:t>
          </a:r>
          <a:r>
            <a:rPr lang="es-CO" dirty="0">
              <a:solidFill>
                <a:schemeClr val="tx1"/>
              </a:solidFill>
              <a:latin typeface="Century Gothic" panose="020B0502020202020204" pitchFamily="34" charset="0"/>
            </a:rPr>
            <a:t>para cancelación parcial y total del registro.</a:t>
          </a:r>
        </a:p>
      </dgm:t>
    </dgm:pt>
    <dgm:pt modelId="{A09944A3-795C-460A-9389-D15A70C80FC4}" type="parTrans" cxnId="{45A2EDEA-F214-4D3B-A514-AF80B37B72D9}">
      <dgm:prSet/>
      <dgm:spPr/>
      <dgm:t>
        <a:bodyPr/>
        <a:lstStyle/>
        <a:p>
          <a:endParaRPr lang="es-ES"/>
        </a:p>
      </dgm:t>
    </dgm:pt>
    <dgm:pt modelId="{632F304E-157D-4255-BB42-BA4BDA25FC65}" type="sibTrans" cxnId="{45A2EDEA-F214-4D3B-A514-AF80B37B72D9}">
      <dgm:prSet/>
      <dgm:spPr/>
      <dgm:t>
        <a:bodyPr/>
        <a:lstStyle/>
        <a:p>
          <a:endParaRPr lang="es-ES"/>
        </a:p>
      </dgm:t>
    </dgm:pt>
    <dgm:pt modelId="{941F8211-6D68-49CF-BE16-6F84E3232F24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  <a:latin typeface="Century Gothic" panose="020B0502020202020204" pitchFamily="34" charset="0"/>
            </a:rPr>
            <a:t>Comisión ocasional </a:t>
          </a:r>
          <a:r>
            <a:rPr lang="es-CO" dirty="0">
              <a:solidFill>
                <a:schemeClr val="tx1"/>
              </a:solidFill>
              <a:latin typeface="Century Gothic" panose="020B0502020202020204" pitchFamily="34" charset="0"/>
            </a:rPr>
            <a:t>para el </a:t>
          </a:r>
          <a:r>
            <a:rPr lang="es-CO" b="1" dirty="0">
              <a:solidFill>
                <a:schemeClr val="tx1"/>
              </a:solidFill>
              <a:latin typeface="Century Gothic" panose="020B0502020202020204" pitchFamily="34" charset="0"/>
            </a:rPr>
            <a:t>seguimiento</a:t>
          </a:r>
          <a:r>
            <a:rPr lang="es-CO" dirty="0">
              <a:solidFill>
                <a:schemeClr val="tx1"/>
              </a:solidFill>
              <a:latin typeface="Century Gothic" panose="020B0502020202020204" pitchFamily="34" charset="0"/>
            </a:rPr>
            <a:t> de la práctica educativa.</a:t>
          </a:r>
        </a:p>
      </dgm:t>
    </dgm:pt>
    <dgm:pt modelId="{245CA6F4-86F6-4E71-868E-24FE13777280}" type="parTrans" cxnId="{C41C0DF3-BCE8-4BB7-8508-B60960C3DB4F}">
      <dgm:prSet/>
      <dgm:spPr/>
      <dgm:t>
        <a:bodyPr/>
        <a:lstStyle/>
        <a:p>
          <a:endParaRPr lang="es-ES"/>
        </a:p>
      </dgm:t>
    </dgm:pt>
    <dgm:pt modelId="{CF4B2008-1A4C-4078-9087-AF6DDACCCCA0}" type="sibTrans" cxnId="{C41C0DF3-BCE8-4BB7-8508-B60960C3DB4F}">
      <dgm:prSet/>
      <dgm:spPr/>
      <dgm:t>
        <a:bodyPr/>
        <a:lstStyle/>
        <a:p>
          <a:endParaRPr lang="es-ES"/>
        </a:p>
      </dgm:t>
    </dgm:pt>
    <dgm:pt modelId="{C4064A91-7D9A-454A-B561-AC78C6285C76}" type="pres">
      <dgm:prSet presAssocID="{B9C32B05-62EA-407A-B21C-2310C794570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E7B11BFB-4315-4C17-9070-CCD459CB1224}" type="pres">
      <dgm:prSet presAssocID="{941F8211-6D68-49CF-BE16-6F84E3232F24}" presName="Accent3" presStyleCnt="0"/>
      <dgm:spPr/>
    </dgm:pt>
    <dgm:pt modelId="{4611F3E0-FE2C-4141-B0E4-BCCFEA1D39FE}" type="pres">
      <dgm:prSet presAssocID="{941F8211-6D68-49CF-BE16-6F84E3232F24}" presName="Accent" presStyleLbl="node1" presStyleIdx="0" presStyleCnt="3"/>
      <dgm:spPr/>
    </dgm:pt>
    <dgm:pt modelId="{0C7932C3-6FAD-4B72-B0ED-CCCC4BFD3595}" type="pres">
      <dgm:prSet presAssocID="{941F8211-6D68-49CF-BE16-6F84E3232F24}" presName="ParentBackground3" presStyleCnt="0"/>
      <dgm:spPr/>
    </dgm:pt>
    <dgm:pt modelId="{35C27FCA-CAC4-4B95-8457-C25C4CED21AA}" type="pres">
      <dgm:prSet presAssocID="{941F8211-6D68-49CF-BE16-6F84E3232F24}" presName="ParentBackground" presStyleLbl="fgAcc1" presStyleIdx="0" presStyleCnt="3"/>
      <dgm:spPr/>
      <dgm:t>
        <a:bodyPr/>
        <a:lstStyle/>
        <a:p>
          <a:endParaRPr lang="es-ES"/>
        </a:p>
      </dgm:t>
    </dgm:pt>
    <dgm:pt modelId="{AAE3A27E-6FE0-4ECF-8B79-AD03383C78D9}" type="pres">
      <dgm:prSet presAssocID="{941F8211-6D68-49CF-BE16-6F84E3232F2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8E26DF-53AB-487A-BCD9-1AB9793EDC85}" type="pres">
      <dgm:prSet presAssocID="{A4B4BE26-50D5-4DE2-9B5A-DFE46A1B638E}" presName="Accent2" presStyleCnt="0"/>
      <dgm:spPr/>
    </dgm:pt>
    <dgm:pt modelId="{34C73498-61F9-4533-999C-FE0148B32031}" type="pres">
      <dgm:prSet presAssocID="{A4B4BE26-50D5-4DE2-9B5A-DFE46A1B638E}" presName="Accent" presStyleLbl="node1" presStyleIdx="1" presStyleCnt="3"/>
      <dgm:spPr/>
    </dgm:pt>
    <dgm:pt modelId="{241BB6B8-811F-4927-A4FB-101FB29E56E5}" type="pres">
      <dgm:prSet presAssocID="{A4B4BE26-50D5-4DE2-9B5A-DFE46A1B638E}" presName="ParentBackground2" presStyleCnt="0"/>
      <dgm:spPr/>
    </dgm:pt>
    <dgm:pt modelId="{EF38187C-A41D-4B97-A652-18D6D5D15B8E}" type="pres">
      <dgm:prSet presAssocID="{A4B4BE26-50D5-4DE2-9B5A-DFE46A1B638E}" presName="ParentBackground" presStyleLbl="fgAcc1" presStyleIdx="1" presStyleCnt="3"/>
      <dgm:spPr/>
      <dgm:t>
        <a:bodyPr/>
        <a:lstStyle/>
        <a:p>
          <a:endParaRPr lang="es-ES"/>
        </a:p>
      </dgm:t>
    </dgm:pt>
    <dgm:pt modelId="{0B93D041-BA5D-4505-844A-181170EAE8A0}" type="pres">
      <dgm:prSet presAssocID="{A4B4BE26-50D5-4DE2-9B5A-DFE46A1B638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91C87E-61F5-49C6-9615-982D12424EF7}" type="pres">
      <dgm:prSet presAssocID="{6CF942D3-2919-4E0C-B980-E5DFE02679C6}" presName="Accent1" presStyleCnt="0"/>
      <dgm:spPr/>
    </dgm:pt>
    <dgm:pt modelId="{04D96DE9-FD1C-41B3-BCD2-BE035D40C1C8}" type="pres">
      <dgm:prSet presAssocID="{6CF942D3-2919-4E0C-B980-E5DFE02679C6}" presName="Accent" presStyleLbl="node1" presStyleIdx="2" presStyleCnt="3"/>
      <dgm:spPr/>
    </dgm:pt>
    <dgm:pt modelId="{EAAED836-A70B-4408-A322-80D4BF27154E}" type="pres">
      <dgm:prSet presAssocID="{6CF942D3-2919-4E0C-B980-E5DFE02679C6}" presName="ParentBackground1" presStyleCnt="0"/>
      <dgm:spPr/>
    </dgm:pt>
    <dgm:pt modelId="{275A0337-B798-4902-BA2F-927D922F9997}" type="pres">
      <dgm:prSet presAssocID="{6CF942D3-2919-4E0C-B980-E5DFE02679C6}" presName="ParentBackground" presStyleLbl="fgAcc1" presStyleIdx="2" presStyleCnt="3"/>
      <dgm:spPr/>
      <dgm:t>
        <a:bodyPr/>
        <a:lstStyle/>
        <a:p>
          <a:endParaRPr lang="es-ES"/>
        </a:p>
      </dgm:t>
    </dgm:pt>
    <dgm:pt modelId="{8F0002F9-3A62-4A51-8307-AD1A172E944A}" type="pres">
      <dgm:prSet presAssocID="{6CF942D3-2919-4E0C-B980-E5DFE02679C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1C0DF3-BCE8-4BB7-8508-B60960C3DB4F}" srcId="{B9C32B05-62EA-407A-B21C-2310C7945705}" destId="{941F8211-6D68-49CF-BE16-6F84E3232F24}" srcOrd="2" destOrd="0" parTransId="{245CA6F4-86F6-4E71-868E-24FE13777280}" sibTransId="{CF4B2008-1A4C-4078-9087-AF6DDACCCCA0}"/>
    <dgm:cxn modelId="{FDE5B76C-2A97-4EAC-93A5-294C650297F1}" type="presOf" srcId="{6CF942D3-2919-4E0C-B980-E5DFE02679C6}" destId="{275A0337-B798-4902-BA2F-927D922F9997}" srcOrd="0" destOrd="0" presId="urn:microsoft.com/office/officeart/2011/layout/CircleProcess"/>
    <dgm:cxn modelId="{676247C7-A7B9-4A0A-A98A-1A2F6F85DE11}" type="presOf" srcId="{941F8211-6D68-49CF-BE16-6F84E3232F24}" destId="{35C27FCA-CAC4-4B95-8457-C25C4CED21AA}" srcOrd="0" destOrd="0" presId="urn:microsoft.com/office/officeart/2011/layout/CircleProcess"/>
    <dgm:cxn modelId="{FB223B76-3A9C-46CC-9D5F-E7E6E7801F8D}" type="presOf" srcId="{A4B4BE26-50D5-4DE2-9B5A-DFE46A1B638E}" destId="{0B93D041-BA5D-4505-844A-181170EAE8A0}" srcOrd="1" destOrd="0" presId="urn:microsoft.com/office/officeart/2011/layout/CircleProcess"/>
    <dgm:cxn modelId="{71A0EF4B-0948-4323-A000-530C2EDA1512}" type="presOf" srcId="{941F8211-6D68-49CF-BE16-6F84E3232F24}" destId="{AAE3A27E-6FE0-4ECF-8B79-AD03383C78D9}" srcOrd="1" destOrd="0" presId="urn:microsoft.com/office/officeart/2011/layout/CircleProcess"/>
    <dgm:cxn modelId="{EEA17B71-0B0B-4ED2-B2DA-D631728C3344}" type="presOf" srcId="{A4B4BE26-50D5-4DE2-9B5A-DFE46A1B638E}" destId="{EF38187C-A41D-4B97-A652-18D6D5D15B8E}" srcOrd="0" destOrd="0" presId="urn:microsoft.com/office/officeart/2011/layout/CircleProcess"/>
    <dgm:cxn modelId="{45A2EDEA-F214-4D3B-A514-AF80B37B72D9}" srcId="{B9C32B05-62EA-407A-B21C-2310C7945705}" destId="{A4B4BE26-50D5-4DE2-9B5A-DFE46A1B638E}" srcOrd="1" destOrd="0" parTransId="{A09944A3-795C-460A-9389-D15A70C80FC4}" sibTransId="{632F304E-157D-4255-BB42-BA4BDA25FC65}"/>
    <dgm:cxn modelId="{B4B560CE-A334-464C-93DD-347063D09724}" srcId="{B9C32B05-62EA-407A-B21C-2310C7945705}" destId="{6CF942D3-2919-4E0C-B980-E5DFE02679C6}" srcOrd="0" destOrd="0" parTransId="{C4B2E995-8A53-4C89-930A-D56DD763A86B}" sibTransId="{3014FA43-B04E-4072-ADDA-2F1BCF99F08B}"/>
    <dgm:cxn modelId="{0AA71658-D46A-492F-97D9-284BCC6069AB}" type="presOf" srcId="{B9C32B05-62EA-407A-B21C-2310C7945705}" destId="{C4064A91-7D9A-454A-B561-AC78C6285C76}" srcOrd="0" destOrd="0" presId="urn:microsoft.com/office/officeart/2011/layout/CircleProcess"/>
    <dgm:cxn modelId="{4C5F2905-6127-4BD4-80AC-C3F6E2B99368}" type="presOf" srcId="{6CF942D3-2919-4E0C-B980-E5DFE02679C6}" destId="{8F0002F9-3A62-4A51-8307-AD1A172E944A}" srcOrd="1" destOrd="0" presId="urn:microsoft.com/office/officeart/2011/layout/CircleProcess"/>
    <dgm:cxn modelId="{6420BA4C-F50C-4E21-9005-10A95D68A0CE}" type="presParOf" srcId="{C4064A91-7D9A-454A-B561-AC78C6285C76}" destId="{E7B11BFB-4315-4C17-9070-CCD459CB1224}" srcOrd="0" destOrd="0" presId="urn:microsoft.com/office/officeart/2011/layout/CircleProcess"/>
    <dgm:cxn modelId="{40C8A4C9-A8E2-4EDD-8CDE-C08CF8131CD9}" type="presParOf" srcId="{E7B11BFB-4315-4C17-9070-CCD459CB1224}" destId="{4611F3E0-FE2C-4141-B0E4-BCCFEA1D39FE}" srcOrd="0" destOrd="0" presId="urn:microsoft.com/office/officeart/2011/layout/CircleProcess"/>
    <dgm:cxn modelId="{8E4084C8-78A4-48AC-B1CE-9D4752D97071}" type="presParOf" srcId="{C4064A91-7D9A-454A-B561-AC78C6285C76}" destId="{0C7932C3-6FAD-4B72-B0ED-CCCC4BFD3595}" srcOrd="1" destOrd="0" presId="urn:microsoft.com/office/officeart/2011/layout/CircleProcess"/>
    <dgm:cxn modelId="{AA12F2A8-9068-4F58-AC58-54C5B6EF319D}" type="presParOf" srcId="{0C7932C3-6FAD-4B72-B0ED-CCCC4BFD3595}" destId="{35C27FCA-CAC4-4B95-8457-C25C4CED21AA}" srcOrd="0" destOrd="0" presId="urn:microsoft.com/office/officeart/2011/layout/CircleProcess"/>
    <dgm:cxn modelId="{421E5F4B-AE5D-4EAA-95DA-77B4A321677B}" type="presParOf" srcId="{C4064A91-7D9A-454A-B561-AC78C6285C76}" destId="{AAE3A27E-6FE0-4ECF-8B79-AD03383C78D9}" srcOrd="2" destOrd="0" presId="urn:microsoft.com/office/officeart/2011/layout/CircleProcess"/>
    <dgm:cxn modelId="{106437A7-D3DD-46BB-A146-F03FB4FB5FBE}" type="presParOf" srcId="{C4064A91-7D9A-454A-B561-AC78C6285C76}" destId="{728E26DF-53AB-487A-BCD9-1AB9793EDC85}" srcOrd="3" destOrd="0" presId="urn:microsoft.com/office/officeart/2011/layout/CircleProcess"/>
    <dgm:cxn modelId="{97F200E1-06C9-4E8D-999D-44087F9C34DE}" type="presParOf" srcId="{728E26DF-53AB-487A-BCD9-1AB9793EDC85}" destId="{34C73498-61F9-4533-999C-FE0148B32031}" srcOrd="0" destOrd="0" presId="urn:microsoft.com/office/officeart/2011/layout/CircleProcess"/>
    <dgm:cxn modelId="{1E21103D-986F-4095-9089-0CBDBB253B48}" type="presParOf" srcId="{C4064A91-7D9A-454A-B561-AC78C6285C76}" destId="{241BB6B8-811F-4927-A4FB-101FB29E56E5}" srcOrd="4" destOrd="0" presId="urn:microsoft.com/office/officeart/2011/layout/CircleProcess"/>
    <dgm:cxn modelId="{372CCF6D-072F-4768-9191-C9C801B41338}" type="presParOf" srcId="{241BB6B8-811F-4927-A4FB-101FB29E56E5}" destId="{EF38187C-A41D-4B97-A652-18D6D5D15B8E}" srcOrd="0" destOrd="0" presId="urn:microsoft.com/office/officeart/2011/layout/CircleProcess"/>
    <dgm:cxn modelId="{1779A706-78AE-42D3-B57C-CF3EC007D0D6}" type="presParOf" srcId="{C4064A91-7D9A-454A-B561-AC78C6285C76}" destId="{0B93D041-BA5D-4505-844A-181170EAE8A0}" srcOrd="5" destOrd="0" presId="urn:microsoft.com/office/officeart/2011/layout/CircleProcess"/>
    <dgm:cxn modelId="{3B678807-2876-40AA-A781-A4F97F972467}" type="presParOf" srcId="{C4064A91-7D9A-454A-B561-AC78C6285C76}" destId="{B691C87E-61F5-49C6-9615-982D12424EF7}" srcOrd="6" destOrd="0" presId="urn:microsoft.com/office/officeart/2011/layout/CircleProcess"/>
    <dgm:cxn modelId="{6B7DA87C-7759-46E1-9FB8-B7DB5F317285}" type="presParOf" srcId="{B691C87E-61F5-49C6-9615-982D12424EF7}" destId="{04D96DE9-FD1C-41B3-BCD2-BE035D40C1C8}" srcOrd="0" destOrd="0" presId="urn:microsoft.com/office/officeart/2011/layout/CircleProcess"/>
    <dgm:cxn modelId="{04C6F314-6BD3-40EA-BDEB-ABBB1958A85B}" type="presParOf" srcId="{C4064A91-7D9A-454A-B561-AC78C6285C76}" destId="{EAAED836-A70B-4408-A322-80D4BF27154E}" srcOrd="7" destOrd="0" presId="urn:microsoft.com/office/officeart/2011/layout/CircleProcess"/>
    <dgm:cxn modelId="{DC43AFEA-A48D-428B-9DE3-E5A4AAC86416}" type="presParOf" srcId="{EAAED836-A70B-4408-A322-80D4BF27154E}" destId="{275A0337-B798-4902-BA2F-927D922F9997}" srcOrd="0" destOrd="0" presId="urn:microsoft.com/office/officeart/2011/layout/CircleProcess"/>
    <dgm:cxn modelId="{A7EA7925-C649-4C57-AC56-047B3AD5D00D}" type="presParOf" srcId="{C4064A91-7D9A-454A-B561-AC78C6285C76}" destId="{8F0002F9-3A62-4A51-8307-AD1A172E944A}" srcOrd="8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792DEE7-06A8-4C38-B64B-A175A614588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21A28E-E0C3-46F0-A1E0-35373A82CB0B}">
      <dgm:prSet phldrT="[Texto]"/>
      <dgm:spPr/>
      <dgm:t>
        <a:bodyPr/>
        <a:lstStyle/>
        <a:p>
          <a:r>
            <a:rPr lang="es-CO" dirty="0">
              <a:latin typeface="Lato-Light"/>
            </a:rPr>
            <a:t>Acreditación institucional de alta calidad con una misión y visión claramente formuladas y coherentes con el PEI-PDI 2014-2019, programas rectorales 2014-2018 y 2018-2022, siendo todo esto pertinente para las demandas actuales de contexto y de la nación.</a:t>
          </a:r>
          <a:endParaRPr lang="es-ES" dirty="0"/>
        </a:p>
      </dgm:t>
    </dgm:pt>
    <dgm:pt modelId="{B2A1EAB9-39D6-46E0-8D41-530A1AA043F3}" type="parTrans" cxnId="{A670DE06-D34A-4FE3-9899-6B295B0C94CA}">
      <dgm:prSet/>
      <dgm:spPr/>
      <dgm:t>
        <a:bodyPr/>
        <a:lstStyle/>
        <a:p>
          <a:endParaRPr lang="es-ES"/>
        </a:p>
      </dgm:t>
    </dgm:pt>
    <dgm:pt modelId="{5A517D33-7BFE-4CCC-97A7-ABB5554AA16C}" type="sibTrans" cxnId="{A670DE06-D34A-4FE3-9899-6B295B0C94CA}">
      <dgm:prSet/>
      <dgm:spPr/>
      <dgm:t>
        <a:bodyPr/>
        <a:lstStyle/>
        <a:p>
          <a:endParaRPr lang="es-ES"/>
        </a:p>
      </dgm:t>
    </dgm:pt>
    <dgm:pt modelId="{BAD33E45-5EC4-4433-B383-0818ABE7E7C1}">
      <dgm:prSet/>
      <dgm:spPr/>
      <dgm:t>
        <a:bodyPr/>
        <a:lstStyle/>
        <a:p>
          <a:r>
            <a:rPr lang="es-CO">
              <a:latin typeface="Lato-Light"/>
            </a:rPr>
            <a:t>Avances significativos en todas las áreas misionales de la Universidad, que impulsaron el mejoramiento y la calidad.</a:t>
          </a:r>
          <a:endParaRPr lang="es-CO" dirty="0">
            <a:latin typeface="Lato-Light"/>
          </a:endParaRPr>
        </a:p>
      </dgm:t>
    </dgm:pt>
    <dgm:pt modelId="{62F9B12E-E594-4E91-9271-6E8F89CCCED4}" type="parTrans" cxnId="{0CAA7F5A-EA29-400B-8A29-8D55F717C40C}">
      <dgm:prSet/>
      <dgm:spPr/>
      <dgm:t>
        <a:bodyPr/>
        <a:lstStyle/>
        <a:p>
          <a:endParaRPr lang="es-ES"/>
        </a:p>
      </dgm:t>
    </dgm:pt>
    <dgm:pt modelId="{B60C9B35-2E5D-45A6-8E18-A3F9AF7B1ED0}" type="sibTrans" cxnId="{0CAA7F5A-EA29-400B-8A29-8D55F717C40C}">
      <dgm:prSet/>
      <dgm:spPr/>
      <dgm:t>
        <a:bodyPr/>
        <a:lstStyle/>
        <a:p>
          <a:endParaRPr lang="es-ES"/>
        </a:p>
      </dgm:t>
    </dgm:pt>
    <dgm:pt modelId="{B9284BA5-6589-4D45-BF33-B0ED3C0A95C2}">
      <dgm:prSet/>
      <dgm:spPr/>
      <dgm:t>
        <a:bodyPr/>
        <a:lstStyle/>
        <a:p>
          <a:r>
            <a:rPr lang="es-CO">
              <a:latin typeface="Lato-Light"/>
            </a:rPr>
            <a:t>Buen posicionamiento ante la sociedad como institución especializada y referente en formación de educadores.</a:t>
          </a:r>
          <a:endParaRPr lang="es-CO" dirty="0">
            <a:latin typeface="Lato-Light"/>
          </a:endParaRPr>
        </a:p>
      </dgm:t>
    </dgm:pt>
    <dgm:pt modelId="{ED410BFA-A1ED-474A-8852-9CB6F6087B02}" type="parTrans" cxnId="{60AF38B2-27FA-467D-9967-575181CBB772}">
      <dgm:prSet/>
      <dgm:spPr/>
      <dgm:t>
        <a:bodyPr/>
        <a:lstStyle/>
        <a:p>
          <a:endParaRPr lang="es-ES"/>
        </a:p>
      </dgm:t>
    </dgm:pt>
    <dgm:pt modelId="{02CBC093-6C10-47F4-91F8-BE8EF4A98D17}" type="sibTrans" cxnId="{60AF38B2-27FA-467D-9967-575181CBB772}">
      <dgm:prSet/>
      <dgm:spPr/>
      <dgm:t>
        <a:bodyPr/>
        <a:lstStyle/>
        <a:p>
          <a:endParaRPr lang="es-ES"/>
        </a:p>
      </dgm:t>
    </dgm:pt>
    <dgm:pt modelId="{39F38460-09E3-4AFC-9FCC-70CFFBED3436}">
      <dgm:prSet/>
      <dgm:spPr/>
      <dgm:t>
        <a:bodyPr/>
        <a:lstStyle/>
        <a:p>
          <a:r>
            <a:rPr lang="es-CO" dirty="0">
              <a:latin typeface="Lato-Light"/>
            </a:rPr>
            <a:t>Mayor inclusión de la comunidad universitaria para la toma de decisiones y articulación con los cuerpos colegiados que conforman el gobierno universitario.</a:t>
          </a:r>
        </a:p>
      </dgm:t>
    </dgm:pt>
    <dgm:pt modelId="{5BC5C7E3-A0C4-484D-8F4B-7ACCA63ED379}" type="parTrans" cxnId="{8EFF1173-BA45-4353-A5C4-13A01726F8C9}">
      <dgm:prSet/>
      <dgm:spPr/>
      <dgm:t>
        <a:bodyPr/>
        <a:lstStyle/>
        <a:p>
          <a:endParaRPr lang="es-ES"/>
        </a:p>
      </dgm:t>
    </dgm:pt>
    <dgm:pt modelId="{F1EEBFB9-161C-4267-98E3-14AEA5C591A8}" type="sibTrans" cxnId="{8EFF1173-BA45-4353-A5C4-13A01726F8C9}">
      <dgm:prSet/>
      <dgm:spPr/>
      <dgm:t>
        <a:bodyPr/>
        <a:lstStyle/>
        <a:p>
          <a:endParaRPr lang="es-ES"/>
        </a:p>
      </dgm:t>
    </dgm:pt>
    <dgm:pt modelId="{256F6B6B-1C4A-48B1-87D1-4E980007E01F}">
      <dgm:prSet/>
      <dgm:spPr/>
      <dgm:t>
        <a:bodyPr/>
        <a:lstStyle/>
        <a:p>
          <a:r>
            <a:rPr lang="es-CO" dirty="0">
              <a:latin typeface="Lato-Light"/>
            </a:rPr>
            <a:t>Consolidación y compromiso de la comunidad académica en la construcción participativa del </a:t>
          </a:r>
          <a:r>
            <a:rPr lang="es-CO" dirty="0">
              <a:latin typeface="Lato-Light-SC700"/>
            </a:rPr>
            <a:t>PDI </a:t>
          </a:r>
          <a:r>
            <a:rPr lang="es-CO" dirty="0">
              <a:latin typeface="Lato-Light"/>
            </a:rPr>
            <a:t>así como en su desarrollo.</a:t>
          </a:r>
        </a:p>
      </dgm:t>
    </dgm:pt>
    <dgm:pt modelId="{9CA93726-D49E-4F69-9DF7-FA86099FEC0F}" type="parTrans" cxnId="{7F1E0F26-68B8-404F-8323-CBBD84F3F8B7}">
      <dgm:prSet/>
      <dgm:spPr/>
      <dgm:t>
        <a:bodyPr/>
        <a:lstStyle/>
        <a:p>
          <a:endParaRPr lang="es-ES"/>
        </a:p>
      </dgm:t>
    </dgm:pt>
    <dgm:pt modelId="{62D0358F-ABAE-4726-8F18-2C5B0F9C9E6F}" type="sibTrans" cxnId="{7F1E0F26-68B8-404F-8323-CBBD84F3F8B7}">
      <dgm:prSet/>
      <dgm:spPr/>
      <dgm:t>
        <a:bodyPr/>
        <a:lstStyle/>
        <a:p>
          <a:endParaRPr lang="es-ES"/>
        </a:p>
      </dgm:t>
    </dgm:pt>
    <dgm:pt modelId="{9CF85389-C487-4BDA-8063-9E07DF2609B8}" type="pres">
      <dgm:prSet presAssocID="{0792DEE7-06A8-4C38-B64B-A175A61458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E4CE4AB-D97C-4DAE-AF5A-444F4D9314F8}" type="pres">
      <dgm:prSet presAssocID="{E521A28E-E0C3-46F0-A1E0-35373A82CB0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C1DAA8-125D-45AD-8E35-8485682E8CC3}" type="pres">
      <dgm:prSet presAssocID="{5A517D33-7BFE-4CCC-97A7-ABB5554AA16C}" presName="spacer" presStyleCnt="0"/>
      <dgm:spPr/>
    </dgm:pt>
    <dgm:pt modelId="{A4A37B78-A9A4-4520-A6BD-EF3030420F79}" type="pres">
      <dgm:prSet presAssocID="{BAD33E45-5EC4-4433-B383-0818ABE7E7C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7B8258-1DE5-46D2-938D-632210B9A3B6}" type="pres">
      <dgm:prSet presAssocID="{B60C9B35-2E5D-45A6-8E18-A3F9AF7B1ED0}" presName="spacer" presStyleCnt="0"/>
      <dgm:spPr/>
    </dgm:pt>
    <dgm:pt modelId="{DC755C12-2C60-4611-9802-9E22F37CD55C}" type="pres">
      <dgm:prSet presAssocID="{B9284BA5-6589-4D45-BF33-B0ED3C0A95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392661-6C73-4810-9A98-A0ADBE0CACF2}" type="pres">
      <dgm:prSet presAssocID="{02CBC093-6C10-47F4-91F8-BE8EF4A98D17}" presName="spacer" presStyleCnt="0"/>
      <dgm:spPr/>
    </dgm:pt>
    <dgm:pt modelId="{B65D7594-F40D-4212-8207-9EA71172E1A6}" type="pres">
      <dgm:prSet presAssocID="{39F38460-09E3-4AFC-9FCC-70CFFBED343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8F24F0-58B1-48CA-83CE-EB70B19D3F46}" type="pres">
      <dgm:prSet presAssocID="{F1EEBFB9-161C-4267-98E3-14AEA5C591A8}" presName="spacer" presStyleCnt="0"/>
      <dgm:spPr/>
    </dgm:pt>
    <dgm:pt modelId="{BCCCDE54-6357-492D-86C1-BF799BFE5F9A}" type="pres">
      <dgm:prSet presAssocID="{256F6B6B-1C4A-48B1-87D1-4E980007E01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AA7F5A-EA29-400B-8A29-8D55F717C40C}" srcId="{0792DEE7-06A8-4C38-B64B-A175A614588C}" destId="{BAD33E45-5EC4-4433-B383-0818ABE7E7C1}" srcOrd="1" destOrd="0" parTransId="{62F9B12E-E594-4E91-9271-6E8F89CCCED4}" sibTransId="{B60C9B35-2E5D-45A6-8E18-A3F9AF7B1ED0}"/>
    <dgm:cxn modelId="{20B02278-DB90-4B00-8F93-49481B0F688E}" type="presOf" srcId="{BAD33E45-5EC4-4433-B383-0818ABE7E7C1}" destId="{A4A37B78-A9A4-4520-A6BD-EF3030420F79}" srcOrd="0" destOrd="0" presId="urn:microsoft.com/office/officeart/2005/8/layout/vList2"/>
    <dgm:cxn modelId="{F645FBEF-FE60-4730-807F-547760960861}" type="presOf" srcId="{E521A28E-E0C3-46F0-A1E0-35373A82CB0B}" destId="{6E4CE4AB-D97C-4DAE-AF5A-444F4D9314F8}" srcOrd="0" destOrd="0" presId="urn:microsoft.com/office/officeart/2005/8/layout/vList2"/>
    <dgm:cxn modelId="{B7F46AAA-C66A-4C82-BBF4-2C47BD7AB40D}" type="presOf" srcId="{256F6B6B-1C4A-48B1-87D1-4E980007E01F}" destId="{BCCCDE54-6357-492D-86C1-BF799BFE5F9A}" srcOrd="0" destOrd="0" presId="urn:microsoft.com/office/officeart/2005/8/layout/vList2"/>
    <dgm:cxn modelId="{7F1E0F26-68B8-404F-8323-CBBD84F3F8B7}" srcId="{0792DEE7-06A8-4C38-B64B-A175A614588C}" destId="{256F6B6B-1C4A-48B1-87D1-4E980007E01F}" srcOrd="4" destOrd="0" parTransId="{9CA93726-D49E-4F69-9DF7-FA86099FEC0F}" sibTransId="{62D0358F-ABAE-4726-8F18-2C5B0F9C9E6F}"/>
    <dgm:cxn modelId="{854ADA47-F016-4E56-BC59-5542B0B05A4F}" type="presOf" srcId="{B9284BA5-6589-4D45-BF33-B0ED3C0A95C2}" destId="{DC755C12-2C60-4611-9802-9E22F37CD55C}" srcOrd="0" destOrd="0" presId="urn:microsoft.com/office/officeart/2005/8/layout/vList2"/>
    <dgm:cxn modelId="{60AF38B2-27FA-467D-9967-575181CBB772}" srcId="{0792DEE7-06A8-4C38-B64B-A175A614588C}" destId="{B9284BA5-6589-4D45-BF33-B0ED3C0A95C2}" srcOrd="2" destOrd="0" parTransId="{ED410BFA-A1ED-474A-8852-9CB6F6087B02}" sibTransId="{02CBC093-6C10-47F4-91F8-BE8EF4A98D17}"/>
    <dgm:cxn modelId="{F03E6885-F901-4110-A38B-A7185E7043AF}" type="presOf" srcId="{0792DEE7-06A8-4C38-B64B-A175A614588C}" destId="{9CF85389-C487-4BDA-8063-9E07DF2609B8}" srcOrd="0" destOrd="0" presId="urn:microsoft.com/office/officeart/2005/8/layout/vList2"/>
    <dgm:cxn modelId="{8EFF1173-BA45-4353-A5C4-13A01726F8C9}" srcId="{0792DEE7-06A8-4C38-B64B-A175A614588C}" destId="{39F38460-09E3-4AFC-9FCC-70CFFBED3436}" srcOrd="3" destOrd="0" parTransId="{5BC5C7E3-A0C4-484D-8F4B-7ACCA63ED379}" sibTransId="{F1EEBFB9-161C-4267-98E3-14AEA5C591A8}"/>
    <dgm:cxn modelId="{C4417862-74F2-44E8-9885-D746F6E24CEF}" type="presOf" srcId="{39F38460-09E3-4AFC-9FCC-70CFFBED3436}" destId="{B65D7594-F40D-4212-8207-9EA71172E1A6}" srcOrd="0" destOrd="0" presId="urn:microsoft.com/office/officeart/2005/8/layout/vList2"/>
    <dgm:cxn modelId="{A670DE06-D34A-4FE3-9899-6B295B0C94CA}" srcId="{0792DEE7-06A8-4C38-B64B-A175A614588C}" destId="{E521A28E-E0C3-46F0-A1E0-35373A82CB0B}" srcOrd="0" destOrd="0" parTransId="{B2A1EAB9-39D6-46E0-8D41-530A1AA043F3}" sibTransId="{5A517D33-7BFE-4CCC-97A7-ABB5554AA16C}"/>
    <dgm:cxn modelId="{799B087B-222C-442A-8811-BBFE91673CEE}" type="presParOf" srcId="{9CF85389-C487-4BDA-8063-9E07DF2609B8}" destId="{6E4CE4AB-D97C-4DAE-AF5A-444F4D9314F8}" srcOrd="0" destOrd="0" presId="urn:microsoft.com/office/officeart/2005/8/layout/vList2"/>
    <dgm:cxn modelId="{9443BC87-9FE6-422A-9F0D-686BAB67EF58}" type="presParOf" srcId="{9CF85389-C487-4BDA-8063-9E07DF2609B8}" destId="{FFC1DAA8-125D-45AD-8E35-8485682E8CC3}" srcOrd="1" destOrd="0" presId="urn:microsoft.com/office/officeart/2005/8/layout/vList2"/>
    <dgm:cxn modelId="{B47111C5-8489-4612-BEB3-D5C47F96A46E}" type="presParOf" srcId="{9CF85389-C487-4BDA-8063-9E07DF2609B8}" destId="{A4A37B78-A9A4-4520-A6BD-EF3030420F79}" srcOrd="2" destOrd="0" presId="urn:microsoft.com/office/officeart/2005/8/layout/vList2"/>
    <dgm:cxn modelId="{991FBC3B-2C0C-4C9B-B47A-AA7B6493C365}" type="presParOf" srcId="{9CF85389-C487-4BDA-8063-9E07DF2609B8}" destId="{FA7B8258-1DE5-46D2-938D-632210B9A3B6}" srcOrd="3" destOrd="0" presId="urn:microsoft.com/office/officeart/2005/8/layout/vList2"/>
    <dgm:cxn modelId="{0C357880-F42E-43A4-AB9E-A693D532EA0B}" type="presParOf" srcId="{9CF85389-C487-4BDA-8063-9E07DF2609B8}" destId="{DC755C12-2C60-4611-9802-9E22F37CD55C}" srcOrd="4" destOrd="0" presId="urn:microsoft.com/office/officeart/2005/8/layout/vList2"/>
    <dgm:cxn modelId="{C0E00993-81BE-4A93-8B46-BD25E0D11DF2}" type="presParOf" srcId="{9CF85389-C487-4BDA-8063-9E07DF2609B8}" destId="{0C392661-6C73-4810-9A98-A0ADBE0CACF2}" srcOrd="5" destOrd="0" presId="urn:microsoft.com/office/officeart/2005/8/layout/vList2"/>
    <dgm:cxn modelId="{1C556FB8-B195-40EB-A37B-23D876BC064F}" type="presParOf" srcId="{9CF85389-C487-4BDA-8063-9E07DF2609B8}" destId="{B65D7594-F40D-4212-8207-9EA71172E1A6}" srcOrd="6" destOrd="0" presId="urn:microsoft.com/office/officeart/2005/8/layout/vList2"/>
    <dgm:cxn modelId="{D7581761-4AB2-402E-AF8B-57E5A1B6C118}" type="presParOf" srcId="{9CF85389-C487-4BDA-8063-9E07DF2609B8}" destId="{A88F24F0-58B1-48CA-83CE-EB70B19D3F46}" srcOrd="7" destOrd="0" presId="urn:microsoft.com/office/officeart/2005/8/layout/vList2"/>
    <dgm:cxn modelId="{3B728170-75D0-46AD-B82D-E29C8E99FA04}" type="presParOf" srcId="{9CF85389-C487-4BDA-8063-9E07DF2609B8}" destId="{BCCCDE54-6357-492D-86C1-BF799BFE5F9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76CA05-3B40-4304-9695-D2213B5500F4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DD3E2201-9C9D-4EA3-B5FA-40501344A2C6}">
      <dgm:prSet phldrT="[Texto]"/>
      <dgm:spPr/>
      <dgm:t>
        <a:bodyPr/>
        <a:lstStyle/>
        <a:p>
          <a:r>
            <a:rPr lang="es-CO" dirty="0"/>
            <a:t>CONSEJOS</a:t>
          </a:r>
        </a:p>
      </dgm:t>
    </dgm:pt>
    <dgm:pt modelId="{065B74DD-FF86-431D-885A-7E0E6DC46E28}" type="parTrans" cxnId="{B28080A8-5E6C-4933-B42B-F2A5FFF27C20}">
      <dgm:prSet/>
      <dgm:spPr/>
      <dgm:t>
        <a:bodyPr/>
        <a:lstStyle/>
        <a:p>
          <a:endParaRPr lang="es-CO"/>
        </a:p>
      </dgm:t>
    </dgm:pt>
    <dgm:pt modelId="{4FB34B6E-2E09-4062-94AA-71BAAF527E8D}" type="sibTrans" cxnId="{B28080A8-5E6C-4933-B42B-F2A5FFF27C20}">
      <dgm:prSet/>
      <dgm:spPr/>
      <dgm:t>
        <a:bodyPr/>
        <a:lstStyle/>
        <a:p>
          <a:endParaRPr lang="es-CO"/>
        </a:p>
      </dgm:t>
    </dgm:pt>
    <dgm:pt modelId="{9EEAAB27-00CC-4026-B435-E25662A753AD}">
      <dgm:prSet phldrT="[Texto]" custT="1"/>
      <dgm:spPr/>
      <dgm:t>
        <a:bodyPr/>
        <a:lstStyle/>
        <a:p>
          <a:r>
            <a:rPr lang="es-CO" sz="1400" dirty="0">
              <a:solidFill>
                <a:schemeClr val="tx1"/>
              </a:solidFill>
            </a:rPr>
            <a:t>Consejo Superior</a:t>
          </a:r>
        </a:p>
      </dgm:t>
    </dgm:pt>
    <dgm:pt modelId="{792D7CD9-A49D-4154-B188-A6AF0CF1FCC4}" type="parTrans" cxnId="{0EDFA45A-4E0C-4E01-95B3-A77E6552E8BC}">
      <dgm:prSet/>
      <dgm:spPr/>
      <dgm:t>
        <a:bodyPr/>
        <a:lstStyle/>
        <a:p>
          <a:endParaRPr lang="es-CO"/>
        </a:p>
      </dgm:t>
    </dgm:pt>
    <dgm:pt modelId="{750F3B0C-C715-4D3A-BAF5-E7C1FE3A2787}" type="sibTrans" cxnId="{0EDFA45A-4E0C-4E01-95B3-A77E6552E8BC}">
      <dgm:prSet/>
      <dgm:spPr/>
      <dgm:t>
        <a:bodyPr/>
        <a:lstStyle/>
        <a:p>
          <a:endParaRPr lang="es-CO"/>
        </a:p>
      </dgm:t>
    </dgm:pt>
    <dgm:pt modelId="{F8A064DB-E0F7-41F3-B802-85589A56C945}">
      <dgm:prSet phldrT="[Texto]" custT="1"/>
      <dgm:spPr/>
      <dgm:t>
        <a:bodyPr/>
        <a:lstStyle/>
        <a:p>
          <a:r>
            <a:rPr lang="es-CO" sz="1400" dirty="0">
              <a:solidFill>
                <a:schemeClr val="tx1"/>
              </a:solidFill>
            </a:rPr>
            <a:t>Consejo Académico</a:t>
          </a:r>
        </a:p>
      </dgm:t>
    </dgm:pt>
    <dgm:pt modelId="{52A653E9-FDFA-476F-960D-650E3C27A96D}" type="parTrans" cxnId="{57871664-873C-4BC1-A3F2-6A2AD435B1CD}">
      <dgm:prSet/>
      <dgm:spPr/>
      <dgm:t>
        <a:bodyPr/>
        <a:lstStyle/>
        <a:p>
          <a:endParaRPr lang="es-CO"/>
        </a:p>
      </dgm:t>
    </dgm:pt>
    <dgm:pt modelId="{96ECAB5D-3291-47FE-9EAE-9D691ED0B844}" type="sibTrans" cxnId="{57871664-873C-4BC1-A3F2-6A2AD435B1CD}">
      <dgm:prSet/>
      <dgm:spPr/>
      <dgm:t>
        <a:bodyPr/>
        <a:lstStyle/>
        <a:p>
          <a:endParaRPr lang="es-CO"/>
        </a:p>
      </dgm:t>
    </dgm:pt>
    <dgm:pt modelId="{94110473-4C03-41FE-B6C3-22953697D949}">
      <dgm:prSet phldrT="[Texto]"/>
      <dgm:spPr/>
      <dgm:t>
        <a:bodyPr/>
        <a:lstStyle/>
        <a:p>
          <a:r>
            <a:rPr lang="es-CO" dirty="0"/>
            <a:t>COMITÉS (Rectoría)</a:t>
          </a:r>
        </a:p>
      </dgm:t>
    </dgm:pt>
    <dgm:pt modelId="{A0E840DD-CE34-4FAF-9FE1-5E8C8E9A7712}" type="parTrans" cxnId="{B06F2E64-337A-4D57-A847-F40540692CF6}">
      <dgm:prSet/>
      <dgm:spPr/>
      <dgm:t>
        <a:bodyPr/>
        <a:lstStyle/>
        <a:p>
          <a:endParaRPr lang="es-CO"/>
        </a:p>
      </dgm:t>
    </dgm:pt>
    <dgm:pt modelId="{2D0E3226-FD31-485F-8D57-E5F24A3A81F9}" type="sibTrans" cxnId="{B06F2E64-337A-4D57-A847-F40540692CF6}">
      <dgm:prSet/>
      <dgm:spPr/>
      <dgm:t>
        <a:bodyPr/>
        <a:lstStyle/>
        <a:p>
          <a:endParaRPr lang="es-CO"/>
        </a:p>
      </dgm:t>
    </dgm:pt>
    <dgm:pt modelId="{D8DF60CF-FB59-4F8B-B681-E22EFD8CBBB5}">
      <dgm:prSet phldrT="[Texto]" custT="1"/>
      <dgm:spPr/>
      <dgm:t>
        <a:bodyPr/>
        <a:lstStyle/>
        <a:p>
          <a:r>
            <a:rPr lang="es-CO" sz="1200" dirty="0">
              <a:solidFill>
                <a:schemeClr val="tx1"/>
              </a:solidFill>
            </a:rPr>
            <a:t>Comité Directivo</a:t>
          </a:r>
        </a:p>
      </dgm:t>
    </dgm:pt>
    <dgm:pt modelId="{586FEA9A-CCED-4729-AC28-AB27CF661812}" type="parTrans" cxnId="{0100407C-30AF-45DE-B388-EA682B87C2E3}">
      <dgm:prSet/>
      <dgm:spPr/>
      <dgm:t>
        <a:bodyPr/>
        <a:lstStyle/>
        <a:p>
          <a:endParaRPr lang="es-CO"/>
        </a:p>
      </dgm:t>
    </dgm:pt>
    <dgm:pt modelId="{F602DBE1-019C-46E1-A574-D0A0E806E5C9}" type="sibTrans" cxnId="{0100407C-30AF-45DE-B388-EA682B87C2E3}">
      <dgm:prSet/>
      <dgm:spPr/>
      <dgm:t>
        <a:bodyPr/>
        <a:lstStyle/>
        <a:p>
          <a:endParaRPr lang="es-CO"/>
        </a:p>
      </dgm:t>
    </dgm:pt>
    <dgm:pt modelId="{629ACDC6-42DD-4526-8085-E2B26681076C}">
      <dgm:prSet phldrT="[Texto]" custT="1"/>
      <dgm:spPr/>
      <dgm:t>
        <a:bodyPr/>
        <a:lstStyle/>
        <a:p>
          <a:r>
            <a:rPr lang="es-CO" sz="1200" dirty="0">
              <a:solidFill>
                <a:schemeClr val="tx1"/>
              </a:solidFill>
            </a:rPr>
            <a:t>Comité de Conciliación </a:t>
          </a:r>
        </a:p>
      </dgm:t>
    </dgm:pt>
    <dgm:pt modelId="{1CCE39C8-6D3D-4574-8F2A-0BCE457C033C}" type="parTrans" cxnId="{A0410941-362E-445B-911F-D368A4AB9A96}">
      <dgm:prSet/>
      <dgm:spPr/>
      <dgm:t>
        <a:bodyPr/>
        <a:lstStyle/>
        <a:p>
          <a:endParaRPr lang="es-CO"/>
        </a:p>
      </dgm:t>
    </dgm:pt>
    <dgm:pt modelId="{BBFD11D1-09F7-4E6E-B3E4-48FA62DA81BF}" type="sibTrans" cxnId="{A0410941-362E-445B-911F-D368A4AB9A96}">
      <dgm:prSet/>
      <dgm:spPr/>
      <dgm:t>
        <a:bodyPr/>
        <a:lstStyle/>
        <a:p>
          <a:endParaRPr lang="es-CO"/>
        </a:p>
      </dgm:t>
    </dgm:pt>
    <dgm:pt modelId="{1E414821-4C53-4C78-AC79-5185A7D7CBC7}">
      <dgm:prSet phldrT="[Texto]"/>
      <dgm:spPr/>
      <dgm:t>
        <a:bodyPr/>
        <a:lstStyle/>
        <a:p>
          <a:r>
            <a:rPr lang="es-CO" dirty="0"/>
            <a:t>COMITÉS (Vicerrectorías)</a:t>
          </a:r>
        </a:p>
      </dgm:t>
    </dgm:pt>
    <dgm:pt modelId="{133EDACF-17EA-47FF-9215-D8D0B453E5DA}" type="parTrans" cxnId="{4D865967-8798-4B8F-9606-ECB13C8E874A}">
      <dgm:prSet/>
      <dgm:spPr/>
      <dgm:t>
        <a:bodyPr/>
        <a:lstStyle/>
        <a:p>
          <a:endParaRPr lang="es-CO"/>
        </a:p>
      </dgm:t>
    </dgm:pt>
    <dgm:pt modelId="{E97A2374-6B94-4274-AF1E-2FD988AAEF7B}" type="sibTrans" cxnId="{4D865967-8798-4B8F-9606-ECB13C8E874A}">
      <dgm:prSet/>
      <dgm:spPr/>
      <dgm:t>
        <a:bodyPr/>
        <a:lstStyle/>
        <a:p>
          <a:endParaRPr lang="es-CO"/>
        </a:p>
      </dgm:t>
    </dgm:pt>
    <dgm:pt modelId="{2265F863-5B23-4AFC-BB71-63F6A5605168}">
      <dgm:prSet phldrT="[Texto]" custT="1"/>
      <dgm:spPr/>
      <dgm:t>
        <a:bodyPr/>
        <a:lstStyle/>
        <a:p>
          <a:r>
            <a:rPr lang="es-CO" sz="1050" dirty="0">
              <a:solidFill>
                <a:schemeClr val="tx1"/>
              </a:solidFill>
            </a:rPr>
            <a:t>Comité de investigaciones y proyección social (VGU)</a:t>
          </a:r>
        </a:p>
      </dgm:t>
    </dgm:pt>
    <dgm:pt modelId="{18FBA290-FCCF-44C8-A627-C51E858D0B1C}" type="parTrans" cxnId="{65320B95-9245-4498-99C0-F693D9D0541F}">
      <dgm:prSet/>
      <dgm:spPr/>
      <dgm:t>
        <a:bodyPr/>
        <a:lstStyle/>
        <a:p>
          <a:endParaRPr lang="es-CO"/>
        </a:p>
      </dgm:t>
    </dgm:pt>
    <dgm:pt modelId="{EA0C83EC-04B2-469D-875B-2331F8A6AC24}" type="sibTrans" cxnId="{65320B95-9245-4498-99C0-F693D9D0541F}">
      <dgm:prSet/>
      <dgm:spPr/>
      <dgm:t>
        <a:bodyPr/>
        <a:lstStyle/>
        <a:p>
          <a:endParaRPr lang="es-CO"/>
        </a:p>
      </dgm:t>
    </dgm:pt>
    <dgm:pt modelId="{C8D0D3DE-6CAB-4178-8F5C-B60475CE4E0F}">
      <dgm:prSet phldrT="[Texto]" custT="1"/>
      <dgm:spPr/>
      <dgm:t>
        <a:bodyPr/>
        <a:lstStyle/>
        <a:p>
          <a:r>
            <a:rPr lang="es-CO" sz="1050" dirty="0">
              <a:solidFill>
                <a:schemeClr val="tx1"/>
              </a:solidFill>
            </a:rPr>
            <a:t>Comité Interno de Asignación y Reconocimiento de Puntaje-</a:t>
          </a:r>
          <a:r>
            <a:rPr lang="es-CO" sz="1050" dirty="0" err="1">
              <a:solidFill>
                <a:schemeClr val="tx1"/>
              </a:solidFill>
            </a:rPr>
            <a:t>CIARP</a:t>
          </a:r>
          <a:r>
            <a:rPr lang="es-CO" sz="1050" dirty="0">
              <a:solidFill>
                <a:schemeClr val="tx1"/>
              </a:solidFill>
            </a:rPr>
            <a:t> (</a:t>
          </a:r>
          <a:r>
            <a:rPr lang="es-CO" sz="1050" dirty="0" err="1">
              <a:solidFill>
                <a:schemeClr val="tx1"/>
              </a:solidFill>
            </a:rPr>
            <a:t>VAC</a:t>
          </a:r>
          <a:r>
            <a:rPr lang="es-CO" sz="1050" dirty="0">
              <a:solidFill>
                <a:schemeClr val="tx1"/>
              </a:solidFill>
            </a:rPr>
            <a:t>)</a:t>
          </a:r>
        </a:p>
      </dgm:t>
    </dgm:pt>
    <dgm:pt modelId="{139A4F8D-1F8E-4211-A3F0-2CE7706D490A}" type="parTrans" cxnId="{8AFFF539-B802-4498-9554-DC6D674A5968}">
      <dgm:prSet/>
      <dgm:spPr/>
      <dgm:t>
        <a:bodyPr/>
        <a:lstStyle/>
        <a:p>
          <a:endParaRPr lang="es-CO"/>
        </a:p>
      </dgm:t>
    </dgm:pt>
    <dgm:pt modelId="{88ED9C8D-F745-44FE-AEDB-B4FFAF5F4F34}" type="sibTrans" cxnId="{8AFFF539-B802-4498-9554-DC6D674A5968}">
      <dgm:prSet/>
      <dgm:spPr/>
      <dgm:t>
        <a:bodyPr/>
        <a:lstStyle/>
        <a:p>
          <a:endParaRPr lang="es-CO"/>
        </a:p>
      </dgm:t>
    </dgm:pt>
    <dgm:pt modelId="{0C4F323C-17FD-46DB-9A09-C82ACCF49BF0}">
      <dgm:prSet phldrT="[Texto]" custT="1"/>
      <dgm:spPr/>
      <dgm:t>
        <a:bodyPr/>
        <a:lstStyle/>
        <a:p>
          <a:r>
            <a:rPr lang="es-CO" sz="1400" dirty="0">
              <a:solidFill>
                <a:schemeClr val="tx1"/>
              </a:solidFill>
            </a:rPr>
            <a:t>Consejos de Facultad</a:t>
          </a:r>
        </a:p>
      </dgm:t>
    </dgm:pt>
    <dgm:pt modelId="{7497FF56-610F-4365-84A9-7F25EE980212}" type="parTrans" cxnId="{3B3A9461-BA4E-4401-8936-F414730A0AEE}">
      <dgm:prSet/>
      <dgm:spPr/>
      <dgm:t>
        <a:bodyPr/>
        <a:lstStyle/>
        <a:p>
          <a:endParaRPr lang="es-CO"/>
        </a:p>
      </dgm:t>
    </dgm:pt>
    <dgm:pt modelId="{337F3DBF-1F6C-4183-921B-FA281F0C73BA}" type="sibTrans" cxnId="{3B3A9461-BA4E-4401-8936-F414730A0AEE}">
      <dgm:prSet/>
      <dgm:spPr/>
      <dgm:t>
        <a:bodyPr/>
        <a:lstStyle/>
        <a:p>
          <a:endParaRPr lang="es-CO"/>
        </a:p>
      </dgm:t>
    </dgm:pt>
    <dgm:pt modelId="{5E83C57A-E60D-4B43-8C8D-E257006C9D13}">
      <dgm:prSet phldrT="[Texto]" custT="1"/>
      <dgm:spPr/>
      <dgm:t>
        <a:bodyPr/>
        <a:lstStyle/>
        <a:p>
          <a:r>
            <a:rPr lang="es-CO" sz="1400" dirty="0">
              <a:solidFill>
                <a:schemeClr val="tx1"/>
              </a:solidFill>
            </a:rPr>
            <a:t>Consejos de Departamento</a:t>
          </a:r>
        </a:p>
      </dgm:t>
    </dgm:pt>
    <dgm:pt modelId="{93A7B56F-C272-41B8-8E75-EE4609B4DF92}" type="parTrans" cxnId="{6519E53F-1EC5-49B8-BFD9-389838CA2C09}">
      <dgm:prSet/>
      <dgm:spPr/>
      <dgm:t>
        <a:bodyPr/>
        <a:lstStyle/>
        <a:p>
          <a:endParaRPr lang="es-CO"/>
        </a:p>
      </dgm:t>
    </dgm:pt>
    <dgm:pt modelId="{109C6EC6-1FBB-4BC8-B6B0-012268F89B97}" type="sibTrans" cxnId="{6519E53F-1EC5-49B8-BFD9-389838CA2C09}">
      <dgm:prSet/>
      <dgm:spPr/>
      <dgm:t>
        <a:bodyPr/>
        <a:lstStyle/>
        <a:p>
          <a:endParaRPr lang="es-CO"/>
        </a:p>
      </dgm:t>
    </dgm:pt>
    <dgm:pt modelId="{0456CE79-64D7-4E69-86BF-7067EA30DFED}">
      <dgm:prSet phldrT="[Texto]" custT="1"/>
      <dgm:spPr/>
      <dgm:t>
        <a:bodyPr/>
        <a:lstStyle/>
        <a:p>
          <a:r>
            <a:rPr lang="es-CO" sz="1200" dirty="0">
              <a:solidFill>
                <a:schemeClr val="tx1"/>
              </a:solidFill>
            </a:rPr>
            <a:t>Comité del Sistema de Gestión Integral</a:t>
          </a:r>
        </a:p>
      </dgm:t>
    </dgm:pt>
    <dgm:pt modelId="{FC7F8719-EACF-4280-89A3-BD26B2A69A0A}" type="parTrans" cxnId="{AA038E82-7EE0-4D85-811A-B2F2FE342549}">
      <dgm:prSet/>
      <dgm:spPr/>
      <dgm:t>
        <a:bodyPr/>
        <a:lstStyle/>
        <a:p>
          <a:endParaRPr lang="es-CO"/>
        </a:p>
      </dgm:t>
    </dgm:pt>
    <dgm:pt modelId="{A3DC1792-3B98-4FCE-B249-FFAE48CEA95F}" type="sibTrans" cxnId="{AA038E82-7EE0-4D85-811A-B2F2FE342549}">
      <dgm:prSet/>
      <dgm:spPr/>
      <dgm:t>
        <a:bodyPr/>
        <a:lstStyle/>
        <a:p>
          <a:endParaRPr lang="es-CO"/>
        </a:p>
      </dgm:t>
    </dgm:pt>
    <dgm:pt modelId="{1EF4F7FD-693D-40D6-891A-FABFC81672A7}">
      <dgm:prSet phldrT="[Texto]" custT="1"/>
      <dgm:spPr/>
      <dgm:t>
        <a:bodyPr/>
        <a:lstStyle/>
        <a:p>
          <a:r>
            <a:rPr lang="es-CO" sz="1100" dirty="0">
              <a:solidFill>
                <a:schemeClr val="tx1"/>
              </a:solidFill>
            </a:rPr>
            <a:t>Comité de Ética en la Investigación (</a:t>
          </a:r>
          <a:r>
            <a:rPr lang="es-CO" sz="1100" dirty="0" err="1">
              <a:solidFill>
                <a:schemeClr val="tx1"/>
              </a:solidFill>
            </a:rPr>
            <a:t>VGU</a:t>
          </a:r>
          <a:r>
            <a:rPr lang="es-CO" sz="1100" dirty="0">
              <a:solidFill>
                <a:schemeClr val="tx1"/>
              </a:solidFill>
            </a:rPr>
            <a:t>)</a:t>
          </a:r>
        </a:p>
      </dgm:t>
    </dgm:pt>
    <dgm:pt modelId="{61647180-A184-44D4-B43D-CEE65F77EF66}" type="parTrans" cxnId="{13F2DC0C-61F5-4295-997F-10B8B41E1A23}">
      <dgm:prSet/>
      <dgm:spPr/>
      <dgm:t>
        <a:bodyPr/>
        <a:lstStyle/>
        <a:p>
          <a:endParaRPr lang="es-CO"/>
        </a:p>
      </dgm:t>
    </dgm:pt>
    <dgm:pt modelId="{00DEE511-0639-43AB-8A31-485392D32CE0}" type="sibTrans" cxnId="{13F2DC0C-61F5-4295-997F-10B8B41E1A23}">
      <dgm:prSet/>
      <dgm:spPr/>
      <dgm:t>
        <a:bodyPr/>
        <a:lstStyle/>
        <a:p>
          <a:endParaRPr lang="es-CO"/>
        </a:p>
      </dgm:t>
    </dgm:pt>
    <dgm:pt modelId="{A686E3FD-B9F8-493F-A76B-EFAC5F589EE4}">
      <dgm:prSet phldrT="[Texto]" custT="1"/>
      <dgm:spPr/>
      <dgm:t>
        <a:bodyPr/>
        <a:lstStyle/>
        <a:p>
          <a:r>
            <a:rPr lang="es-CO" sz="1050" dirty="0">
              <a:solidFill>
                <a:schemeClr val="tx1"/>
              </a:solidFill>
            </a:rPr>
            <a:t>Comité de Publicaciones y Propiedad Intelectual (</a:t>
          </a:r>
          <a:r>
            <a:rPr lang="es-CO" sz="1050" dirty="0" err="1">
              <a:solidFill>
                <a:schemeClr val="tx1"/>
              </a:solidFill>
            </a:rPr>
            <a:t>VGU</a:t>
          </a:r>
          <a:r>
            <a:rPr lang="es-CO" sz="1050" dirty="0">
              <a:solidFill>
                <a:schemeClr val="tx1"/>
              </a:solidFill>
            </a:rPr>
            <a:t>)</a:t>
          </a:r>
        </a:p>
      </dgm:t>
    </dgm:pt>
    <dgm:pt modelId="{4B791F22-9B92-40EE-A4EC-B326247F386B}" type="parTrans" cxnId="{9694B241-CF5D-4124-BD11-2DCDFA519679}">
      <dgm:prSet/>
      <dgm:spPr/>
      <dgm:t>
        <a:bodyPr/>
        <a:lstStyle/>
        <a:p>
          <a:endParaRPr lang="es-CO"/>
        </a:p>
      </dgm:t>
    </dgm:pt>
    <dgm:pt modelId="{41C365B1-6AB7-4091-8017-301EECA82338}" type="sibTrans" cxnId="{9694B241-CF5D-4124-BD11-2DCDFA519679}">
      <dgm:prSet/>
      <dgm:spPr/>
      <dgm:t>
        <a:bodyPr/>
        <a:lstStyle/>
        <a:p>
          <a:endParaRPr lang="es-CO"/>
        </a:p>
      </dgm:t>
    </dgm:pt>
    <dgm:pt modelId="{2F81C16E-5FFE-4E6C-AF89-5B727E1E2337}">
      <dgm:prSet phldrT="[Texto]" custT="1"/>
      <dgm:spPr/>
      <dgm:t>
        <a:bodyPr/>
        <a:lstStyle/>
        <a:p>
          <a:r>
            <a:rPr lang="es-ES_tradnl" sz="1100">
              <a:solidFill>
                <a:schemeClr val="tx1"/>
              </a:solidFill>
            </a:rPr>
            <a:t>Comité de Contratación (VAD)</a:t>
          </a:r>
          <a:endParaRPr lang="es-CO" sz="1100" dirty="0">
            <a:solidFill>
              <a:schemeClr val="tx1"/>
            </a:solidFill>
          </a:endParaRPr>
        </a:p>
      </dgm:t>
    </dgm:pt>
    <dgm:pt modelId="{C2C7083E-925D-49D9-A961-F95244EFBE2B}" type="parTrans" cxnId="{6A158B0D-16E4-4EAE-B015-8467C6CCB356}">
      <dgm:prSet/>
      <dgm:spPr/>
      <dgm:t>
        <a:bodyPr/>
        <a:lstStyle/>
        <a:p>
          <a:endParaRPr lang="es-CO"/>
        </a:p>
      </dgm:t>
    </dgm:pt>
    <dgm:pt modelId="{F3960BBE-120E-422D-9F8B-2A9026071AC5}" type="sibTrans" cxnId="{6A158B0D-16E4-4EAE-B015-8467C6CCB356}">
      <dgm:prSet/>
      <dgm:spPr/>
      <dgm:t>
        <a:bodyPr/>
        <a:lstStyle/>
        <a:p>
          <a:endParaRPr lang="es-CO"/>
        </a:p>
      </dgm:t>
    </dgm:pt>
    <dgm:pt modelId="{E87F4003-E6C4-4803-91DC-4BA795848939}">
      <dgm:prSet phldrT="[Texto]" custT="1"/>
      <dgm:spPr/>
      <dgm:t>
        <a:bodyPr/>
        <a:lstStyle/>
        <a:p>
          <a:pPr rtl="0"/>
          <a:r>
            <a:rPr lang="es-ES_tradnl" sz="1200">
              <a:solidFill>
                <a:schemeClr val="tx1"/>
              </a:solidFill>
            </a:rPr>
            <a:t>Comité de Internacionalización </a:t>
          </a:r>
          <a:endParaRPr lang="es-CO" sz="1200" dirty="0">
            <a:solidFill>
              <a:schemeClr val="tx1"/>
            </a:solidFill>
          </a:endParaRPr>
        </a:p>
      </dgm:t>
    </dgm:pt>
    <dgm:pt modelId="{396CAF9B-48C7-4ED7-AD4C-6E8C5405F240}" type="parTrans" cxnId="{1BCE06AA-D265-491E-8BD7-7E28F0C993DA}">
      <dgm:prSet/>
      <dgm:spPr/>
      <dgm:t>
        <a:bodyPr/>
        <a:lstStyle/>
        <a:p>
          <a:endParaRPr lang="es-CO"/>
        </a:p>
      </dgm:t>
    </dgm:pt>
    <dgm:pt modelId="{1E8FEE39-3C9A-4618-B532-F350A76D0EF0}" type="sibTrans" cxnId="{1BCE06AA-D265-491E-8BD7-7E28F0C993DA}">
      <dgm:prSet/>
      <dgm:spPr/>
      <dgm:t>
        <a:bodyPr/>
        <a:lstStyle/>
        <a:p>
          <a:endParaRPr lang="es-CO"/>
        </a:p>
      </dgm:t>
    </dgm:pt>
    <dgm:pt modelId="{5F9D3297-32CA-4466-B7FC-AA9FA9461FB7}">
      <dgm:prSet custT="1"/>
      <dgm:spPr/>
      <dgm:t>
        <a:bodyPr/>
        <a:lstStyle/>
        <a:p>
          <a:r>
            <a:rPr lang="es-CO" sz="1100" dirty="0">
              <a:solidFill>
                <a:schemeClr val="tx1"/>
              </a:solidFill>
            </a:rPr>
            <a:t>Comité  Interno Permanente de Autoevaluación </a:t>
          </a:r>
        </a:p>
      </dgm:t>
    </dgm:pt>
    <dgm:pt modelId="{CE6AEE6D-70C6-4B7C-871E-E339BE1A7995}" type="parTrans" cxnId="{BE9C6D2C-3904-400E-9972-12975FA89F87}">
      <dgm:prSet/>
      <dgm:spPr/>
      <dgm:t>
        <a:bodyPr/>
        <a:lstStyle/>
        <a:p>
          <a:endParaRPr lang="es-CO"/>
        </a:p>
      </dgm:t>
    </dgm:pt>
    <dgm:pt modelId="{E1B28900-4B0C-4B3D-AFC0-5B164F461629}" type="sibTrans" cxnId="{BE9C6D2C-3904-400E-9972-12975FA89F87}">
      <dgm:prSet/>
      <dgm:spPr/>
      <dgm:t>
        <a:bodyPr/>
        <a:lstStyle/>
        <a:p>
          <a:endParaRPr lang="es-CO"/>
        </a:p>
      </dgm:t>
    </dgm:pt>
    <dgm:pt modelId="{3D792F0F-379F-47DD-8CFF-6339D78AB779}">
      <dgm:prSet custT="1"/>
      <dgm:spPr/>
      <dgm:t>
        <a:bodyPr/>
        <a:lstStyle/>
        <a:p>
          <a:r>
            <a:rPr lang="es-CO" sz="1200" dirty="0">
              <a:solidFill>
                <a:schemeClr val="tx1"/>
              </a:solidFill>
            </a:rPr>
            <a:t>Comité de Personal</a:t>
          </a:r>
        </a:p>
      </dgm:t>
    </dgm:pt>
    <dgm:pt modelId="{148E34AF-0280-49ED-8E4A-686E0EC9DFF6}" type="parTrans" cxnId="{96986A27-98D5-4E4A-B90A-51332CDAEFEC}">
      <dgm:prSet/>
      <dgm:spPr/>
      <dgm:t>
        <a:bodyPr/>
        <a:lstStyle/>
        <a:p>
          <a:endParaRPr lang="es-CO"/>
        </a:p>
      </dgm:t>
    </dgm:pt>
    <dgm:pt modelId="{B4865244-1DF2-4E32-B3F2-519FA649298C}" type="sibTrans" cxnId="{96986A27-98D5-4E4A-B90A-51332CDAEFEC}">
      <dgm:prSet/>
      <dgm:spPr/>
      <dgm:t>
        <a:bodyPr/>
        <a:lstStyle/>
        <a:p>
          <a:endParaRPr lang="es-CO"/>
        </a:p>
      </dgm:t>
    </dgm:pt>
    <dgm:pt modelId="{BA295E78-1AA7-489A-9B8E-8ABE9B16D7AC}">
      <dgm:prSet custT="1"/>
      <dgm:spPr/>
      <dgm:t>
        <a:bodyPr/>
        <a:lstStyle/>
        <a:p>
          <a:r>
            <a:rPr lang="es-CO" sz="1200" dirty="0">
              <a:solidFill>
                <a:schemeClr val="tx1"/>
              </a:solidFill>
            </a:rPr>
            <a:t>Comité de comunicaciones</a:t>
          </a:r>
        </a:p>
      </dgm:t>
    </dgm:pt>
    <dgm:pt modelId="{5C9AE3D0-66AD-460D-85C1-5BB012DC76FB}" type="parTrans" cxnId="{FCB4BFFD-D3F5-45C7-94EB-581161C7C593}">
      <dgm:prSet/>
      <dgm:spPr/>
      <dgm:t>
        <a:bodyPr/>
        <a:lstStyle/>
        <a:p>
          <a:endParaRPr lang="es-ES"/>
        </a:p>
      </dgm:t>
    </dgm:pt>
    <dgm:pt modelId="{8DD65855-3534-4F36-AEAB-2D70C03BDE3C}" type="sibTrans" cxnId="{FCB4BFFD-D3F5-45C7-94EB-581161C7C593}">
      <dgm:prSet/>
      <dgm:spPr/>
      <dgm:t>
        <a:bodyPr/>
        <a:lstStyle/>
        <a:p>
          <a:endParaRPr lang="es-ES"/>
        </a:p>
      </dgm:t>
    </dgm:pt>
    <dgm:pt modelId="{65A40786-2ECB-474C-8151-25C4525D9EE7}" type="pres">
      <dgm:prSet presAssocID="{D576CA05-3B40-4304-9695-D2213B5500F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E70EE1E-1966-4E2E-84D1-04499153BD5E}" type="pres">
      <dgm:prSet presAssocID="{DD3E2201-9C9D-4EA3-B5FA-40501344A2C6}" presName="compNode" presStyleCnt="0"/>
      <dgm:spPr/>
    </dgm:pt>
    <dgm:pt modelId="{9F3F7CE2-D210-48F8-B6A8-F7F11D3C03CD}" type="pres">
      <dgm:prSet presAssocID="{DD3E2201-9C9D-4EA3-B5FA-40501344A2C6}" presName="aNode" presStyleLbl="bgShp" presStyleIdx="0" presStyleCnt="3"/>
      <dgm:spPr/>
      <dgm:t>
        <a:bodyPr/>
        <a:lstStyle/>
        <a:p>
          <a:endParaRPr lang="es-ES"/>
        </a:p>
      </dgm:t>
    </dgm:pt>
    <dgm:pt modelId="{04F2831E-3817-47C4-A772-4416C2DC5208}" type="pres">
      <dgm:prSet presAssocID="{DD3E2201-9C9D-4EA3-B5FA-40501344A2C6}" presName="textNode" presStyleLbl="bgShp" presStyleIdx="0" presStyleCnt="3"/>
      <dgm:spPr/>
      <dgm:t>
        <a:bodyPr/>
        <a:lstStyle/>
        <a:p>
          <a:endParaRPr lang="es-ES"/>
        </a:p>
      </dgm:t>
    </dgm:pt>
    <dgm:pt modelId="{89D0833C-3687-471A-9112-838414AC47AF}" type="pres">
      <dgm:prSet presAssocID="{DD3E2201-9C9D-4EA3-B5FA-40501344A2C6}" presName="compChildNode" presStyleCnt="0"/>
      <dgm:spPr/>
    </dgm:pt>
    <dgm:pt modelId="{96F7F20D-B4B3-42F9-8C50-A1BFE8972679}" type="pres">
      <dgm:prSet presAssocID="{DD3E2201-9C9D-4EA3-B5FA-40501344A2C6}" presName="theInnerList" presStyleCnt="0"/>
      <dgm:spPr/>
    </dgm:pt>
    <dgm:pt modelId="{B8C43D9B-49F2-4BD7-827E-A5FF19A1E9A1}" type="pres">
      <dgm:prSet presAssocID="{9EEAAB27-00CC-4026-B435-E25662A753AD}" presName="childNode" presStyleLbl="node1" presStyleIdx="0" presStyleCnt="16" custLinFactNeighborX="1675" custLinFactNeighborY="-203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2C6BA6-74D4-4941-B8FA-D74F7DDFDA92}" type="pres">
      <dgm:prSet presAssocID="{9EEAAB27-00CC-4026-B435-E25662A753AD}" presName="aSpace2" presStyleCnt="0"/>
      <dgm:spPr/>
    </dgm:pt>
    <dgm:pt modelId="{D45D712F-3F48-4322-88EC-502E0A0FA579}" type="pres">
      <dgm:prSet presAssocID="{F8A064DB-E0F7-41F3-B802-85589A56C945}" presName="childNode" presStyleLbl="node1" presStyleIdx="1" presStyleCnt="16" custLinFactNeighborX="1675" custLinFactNeighborY="-203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2A9707-E0EC-4117-8483-3436CB14FD00}" type="pres">
      <dgm:prSet presAssocID="{F8A064DB-E0F7-41F3-B802-85589A56C945}" presName="aSpace2" presStyleCnt="0"/>
      <dgm:spPr/>
    </dgm:pt>
    <dgm:pt modelId="{5FF99E71-C4A8-4C2E-BD75-5D687E9D3981}" type="pres">
      <dgm:prSet presAssocID="{0C4F323C-17FD-46DB-9A09-C82ACCF49BF0}" presName="childNode" presStyleLbl="node1" presStyleIdx="2" presStyleCnt="16" custLinFactNeighborX="1675" custLinFactNeighborY="-203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DD018F-2D45-44A3-A872-6EADC49328CB}" type="pres">
      <dgm:prSet presAssocID="{0C4F323C-17FD-46DB-9A09-C82ACCF49BF0}" presName="aSpace2" presStyleCnt="0"/>
      <dgm:spPr/>
    </dgm:pt>
    <dgm:pt modelId="{C474A1AD-43E3-4076-9A26-933AD2371638}" type="pres">
      <dgm:prSet presAssocID="{5E83C57A-E60D-4B43-8C8D-E257006C9D13}" presName="childNode" presStyleLbl="node1" presStyleIdx="3" presStyleCnt="16" custLinFactNeighborX="1675" custLinFactNeighborY="-203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DF0373-BE33-4CE6-AD14-EDA977921526}" type="pres">
      <dgm:prSet presAssocID="{DD3E2201-9C9D-4EA3-B5FA-40501344A2C6}" presName="aSpace" presStyleCnt="0"/>
      <dgm:spPr/>
    </dgm:pt>
    <dgm:pt modelId="{EA32EA02-0B55-4E0E-B9E5-CBD118E83A84}" type="pres">
      <dgm:prSet presAssocID="{94110473-4C03-41FE-B6C3-22953697D949}" presName="compNode" presStyleCnt="0"/>
      <dgm:spPr/>
    </dgm:pt>
    <dgm:pt modelId="{6283E5A9-D680-4E88-9A31-5EEAC0D0D377}" type="pres">
      <dgm:prSet presAssocID="{94110473-4C03-41FE-B6C3-22953697D949}" presName="aNode" presStyleLbl="bgShp" presStyleIdx="1" presStyleCnt="3"/>
      <dgm:spPr/>
      <dgm:t>
        <a:bodyPr/>
        <a:lstStyle/>
        <a:p>
          <a:endParaRPr lang="es-ES"/>
        </a:p>
      </dgm:t>
    </dgm:pt>
    <dgm:pt modelId="{4596E998-38DF-4834-B0BB-2D95F789C46C}" type="pres">
      <dgm:prSet presAssocID="{94110473-4C03-41FE-B6C3-22953697D949}" presName="textNode" presStyleLbl="bgShp" presStyleIdx="1" presStyleCnt="3"/>
      <dgm:spPr/>
      <dgm:t>
        <a:bodyPr/>
        <a:lstStyle/>
        <a:p>
          <a:endParaRPr lang="es-ES"/>
        </a:p>
      </dgm:t>
    </dgm:pt>
    <dgm:pt modelId="{9AEF412E-95F1-4FE8-AA61-CF16DA21E478}" type="pres">
      <dgm:prSet presAssocID="{94110473-4C03-41FE-B6C3-22953697D949}" presName="compChildNode" presStyleCnt="0"/>
      <dgm:spPr/>
    </dgm:pt>
    <dgm:pt modelId="{466420CA-A1AF-4892-BA87-D1F37C622968}" type="pres">
      <dgm:prSet presAssocID="{94110473-4C03-41FE-B6C3-22953697D949}" presName="theInnerList" presStyleCnt="0"/>
      <dgm:spPr/>
    </dgm:pt>
    <dgm:pt modelId="{CBE8B485-C3CE-45D9-AF3F-94AD3FEC9AE5}" type="pres">
      <dgm:prSet presAssocID="{D8DF60CF-FB59-4F8B-B681-E22EFD8CBBB5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78B267-D736-4A63-A8F4-0FA7EC310AF2}" type="pres">
      <dgm:prSet presAssocID="{D8DF60CF-FB59-4F8B-B681-E22EFD8CBBB5}" presName="aSpace2" presStyleCnt="0"/>
      <dgm:spPr/>
    </dgm:pt>
    <dgm:pt modelId="{B74539A5-BF81-48EC-B888-D11DB2649BEC}" type="pres">
      <dgm:prSet presAssocID="{0456CE79-64D7-4E69-86BF-7067EA30DFED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470CAD-3C12-4129-9FE8-DDDAE536D439}" type="pres">
      <dgm:prSet presAssocID="{0456CE79-64D7-4E69-86BF-7067EA30DFED}" presName="aSpace2" presStyleCnt="0"/>
      <dgm:spPr/>
    </dgm:pt>
    <dgm:pt modelId="{E4435E06-2326-4777-B921-2766E5DB368B}" type="pres">
      <dgm:prSet presAssocID="{E87F4003-E6C4-4803-91DC-4BA795848939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2DA091-0C13-4227-91D9-633D0603C655}" type="pres">
      <dgm:prSet presAssocID="{E87F4003-E6C4-4803-91DC-4BA795848939}" presName="aSpace2" presStyleCnt="0"/>
      <dgm:spPr/>
    </dgm:pt>
    <dgm:pt modelId="{9D2F454E-2679-4AD2-AFF8-C7A14695B202}" type="pres">
      <dgm:prSet presAssocID="{629ACDC6-42DD-4526-8085-E2B26681076C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8DD393-8A3B-4457-8D24-1335CA492B8A}" type="pres">
      <dgm:prSet presAssocID="{629ACDC6-42DD-4526-8085-E2B26681076C}" presName="aSpace2" presStyleCnt="0"/>
      <dgm:spPr/>
    </dgm:pt>
    <dgm:pt modelId="{0CC1B5FE-7B2D-4ECB-8542-30C6992ABA5A}" type="pres">
      <dgm:prSet presAssocID="{5F9D3297-32CA-4466-B7FC-AA9FA9461FB7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01B1ED-C8B7-4747-A030-32A892DAEAD3}" type="pres">
      <dgm:prSet presAssocID="{5F9D3297-32CA-4466-B7FC-AA9FA9461FB7}" presName="aSpace2" presStyleCnt="0"/>
      <dgm:spPr/>
    </dgm:pt>
    <dgm:pt modelId="{5C07B77B-E4C3-45D1-B27D-4873D5637AC4}" type="pres">
      <dgm:prSet presAssocID="{3D792F0F-379F-47DD-8CFF-6339D78AB779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325E93-3152-4E79-8F89-C1998A9E73BD}" type="pres">
      <dgm:prSet presAssocID="{3D792F0F-379F-47DD-8CFF-6339D78AB779}" presName="aSpace2" presStyleCnt="0"/>
      <dgm:spPr/>
    </dgm:pt>
    <dgm:pt modelId="{2F689028-E973-4C0D-A81F-1554D5002D7E}" type="pres">
      <dgm:prSet presAssocID="{BA295E78-1AA7-489A-9B8E-8ABE9B16D7AC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A1AD63-272F-42BC-800A-DC2991A80D87}" type="pres">
      <dgm:prSet presAssocID="{94110473-4C03-41FE-B6C3-22953697D949}" presName="aSpace" presStyleCnt="0"/>
      <dgm:spPr/>
    </dgm:pt>
    <dgm:pt modelId="{19291989-1913-4602-B6EE-013B68EC1961}" type="pres">
      <dgm:prSet presAssocID="{1E414821-4C53-4C78-AC79-5185A7D7CBC7}" presName="compNode" presStyleCnt="0"/>
      <dgm:spPr/>
    </dgm:pt>
    <dgm:pt modelId="{66F54885-05EB-4229-988F-FC2338B258A3}" type="pres">
      <dgm:prSet presAssocID="{1E414821-4C53-4C78-AC79-5185A7D7CBC7}" presName="aNode" presStyleLbl="bgShp" presStyleIdx="2" presStyleCnt="3"/>
      <dgm:spPr/>
      <dgm:t>
        <a:bodyPr/>
        <a:lstStyle/>
        <a:p>
          <a:endParaRPr lang="es-ES"/>
        </a:p>
      </dgm:t>
    </dgm:pt>
    <dgm:pt modelId="{E576082F-68E2-4BE0-9295-0747E959178B}" type="pres">
      <dgm:prSet presAssocID="{1E414821-4C53-4C78-AC79-5185A7D7CBC7}" presName="textNode" presStyleLbl="bgShp" presStyleIdx="2" presStyleCnt="3"/>
      <dgm:spPr/>
      <dgm:t>
        <a:bodyPr/>
        <a:lstStyle/>
        <a:p>
          <a:endParaRPr lang="es-ES"/>
        </a:p>
      </dgm:t>
    </dgm:pt>
    <dgm:pt modelId="{2EEEE545-5360-4DFF-9E77-36BC3DACDD3B}" type="pres">
      <dgm:prSet presAssocID="{1E414821-4C53-4C78-AC79-5185A7D7CBC7}" presName="compChildNode" presStyleCnt="0"/>
      <dgm:spPr/>
    </dgm:pt>
    <dgm:pt modelId="{857A7D8E-164B-4263-A814-F004FBFCD297}" type="pres">
      <dgm:prSet presAssocID="{1E414821-4C53-4C78-AC79-5185A7D7CBC7}" presName="theInnerList" presStyleCnt="0"/>
      <dgm:spPr/>
    </dgm:pt>
    <dgm:pt modelId="{387835C9-564F-49EE-9ED7-972C637A0CB0}" type="pres">
      <dgm:prSet presAssocID="{2265F863-5B23-4AFC-BB71-63F6A5605168}" presName="child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01191D-7554-43D9-A7DB-AC53098A0945}" type="pres">
      <dgm:prSet presAssocID="{2265F863-5B23-4AFC-BB71-63F6A5605168}" presName="aSpace2" presStyleCnt="0"/>
      <dgm:spPr/>
    </dgm:pt>
    <dgm:pt modelId="{1F0EB1CA-D892-4ABA-B2CB-9B9C59F890BA}" type="pres">
      <dgm:prSet presAssocID="{A686E3FD-B9F8-493F-A76B-EFAC5F589EE4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8C1CE6-240F-4B32-9C8D-D0ACD8703167}" type="pres">
      <dgm:prSet presAssocID="{A686E3FD-B9F8-493F-A76B-EFAC5F589EE4}" presName="aSpace2" presStyleCnt="0"/>
      <dgm:spPr/>
    </dgm:pt>
    <dgm:pt modelId="{FF411A49-2B6C-411C-85EA-8E28C10B1691}" type="pres">
      <dgm:prSet presAssocID="{1EF4F7FD-693D-40D6-891A-FABFC81672A7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DFD2CE-2BA3-43F0-815F-CA124054C425}" type="pres">
      <dgm:prSet presAssocID="{1EF4F7FD-693D-40D6-891A-FABFC81672A7}" presName="aSpace2" presStyleCnt="0"/>
      <dgm:spPr/>
    </dgm:pt>
    <dgm:pt modelId="{BC91FDD0-B2D0-4CF7-BE74-837F10E6C872}" type="pres">
      <dgm:prSet presAssocID="{2F81C16E-5FFE-4E6C-AF89-5B727E1E2337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BCEE71-BA70-44DE-B5A7-17CD1147CA0F}" type="pres">
      <dgm:prSet presAssocID="{2F81C16E-5FFE-4E6C-AF89-5B727E1E2337}" presName="aSpace2" presStyleCnt="0"/>
      <dgm:spPr/>
    </dgm:pt>
    <dgm:pt modelId="{8659CE90-82EF-4CDD-BA31-F2FD4E8E2C6F}" type="pres">
      <dgm:prSet presAssocID="{C8D0D3DE-6CAB-4178-8F5C-B60475CE4E0F}" presName="child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8E8D51-70BC-4BE3-955C-B4EE74E66C16}" type="presOf" srcId="{D8DF60CF-FB59-4F8B-B681-E22EFD8CBBB5}" destId="{CBE8B485-C3CE-45D9-AF3F-94AD3FEC9AE5}" srcOrd="0" destOrd="0" presId="urn:microsoft.com/office/officeart/2005/8/layout/lProcess2"/>
    <dgm:cxn modelId="{798A95B6-6ADB-4F1E-A513-4F96E1781898}" type="presOf" srcId="{5E83C57A-E60D-4B43-8C8D-E257006C9D13}" destId="{C474A1AD-43E3-4076-9A26-933AD2371638}" srcOrd="0" destOrd="0" presId="urn:microsoft.com/office/officeart/2005/8/layout/lProcess2"/>
    <dgm:cxn modelId="{0AEEFCFA-FF92-4851-A462-D09145EF4CDA}" type="presOf" srcId="{5F9D3297-32CA-4466-B7FC-AA9FA9461FB7}" destId="{0CC1B5FE-7B2D-4ECB-8542-30C6992ABA5A}" srcOrd="0" destOrd="0" presId="urn:microsoft.com/office/officeart/2005/8/layout/lProcess2"/>
    <dgm:cxn modelId="{0F0DC79E-374D-422A-9E5C-2BA0FA24B79A}" type="presOf" srcId="{E87F4003-E6C4-4803-91DC-4BA795848939}" destId="{E4435E06-2326-4777-B921-2766E5DB368B}" srcOrd="0" destOrd="0" presId="urn:microsoft.com/office/officeart/2005/8/layout/lProcess2"/>
    <dgm:cxn modelId="{9694B241-CF5D-4124-BD11-2DCDFA519679}" srcId="{1E414821-4C53-4C78-AC79-5185A7D7CBC7}" destId="{A686E3FD-B9F8-493F-A76B-EFAC5F589EE4}" srcOrd="1" destOrd="0" parTransId="{4B791F22-9B92-40EE-A4EC-B326247F386B}" sibTransId="{41C365B1-6AB7-4091-8017-301EECA82338}"/>
    <dgm:cxn modelId="{BE9C6D2C-3904-400E-9972-12975FA89F87}" srcId="{94110473-4C03-41FE-B6C3-22953697D949}" destId="{5F9D3297-32CA-4466-B7FC-AA9FA9461FB7}" srcOrd="4" destOrd="0" parTransId="{CE6AEE6D-70C6-4B7C-871E-E339BE1A7995}" sibTransId="{E1B28900-4B0C-4B3D-AFC0-5B164F461629}"/>
    <dgm:cxn modelId="{6519E53F-1EC5-49B8-BFD9-389838CA2C09}" srcId="{DD3E2201-9C9D-4EA3-B5FA-40501344A2C6}" destId="{5E83C57A-E60D-4B43-8C8D-E257006C9D13}" srcOrd="3" destOrd="0" parTransId="{93A7B56F-C272-41B8-8E75-EE4609B4DF92}" sibTransId="{109C6EC6-1FBB-4BC8-B6B0-012268F89B97}"/>
    <dgm:cxn modelId="{1BCE06AA-D265-491E-8BD7-7E28F0C993DA}" srcId="{94110473-4C03-41FE-B6C3-22953697D949}" destId="{E87F4003-E6C4-4803-91DC-4BA795848939}" srcOrd="2" destOrd="0" parTransId="{396CAF9B-48C7-4ED7-AD4C-6E8C5405F240}" sibTransId="{1E8FEE39-3C9A-4618-B532-F350A76D0EF0}"/>
    <dgm:cxn modelId="{D810C3D9-5796-45CB-8C22-2513D855B1C4}" type="presOf" srcId="{DD3E2201-9C9D-4EA3-B5FA-40501344A2C6}" destId="{04F2831E-3817-47C4-A772-4416C2DC5208}" srcOrd="1" destOrd="0" presId="urn:microsoft.com/office/officeart/2005/8/layout/lProcess2"/>
    <dgm:cxn modelId="{B28080A8-5E6C-4933-B42B-F2A5FFF27C20}" srcId="{D576CA05-3B40-4304-9695-D2213B5500F4}" destId="{DD3E2201-9C9D-4EA3-B5FA-40501344A2C6}" srcOrd="0" destOrd="0" parTransId="{065B74DD-FF86-431D-885A-7E0E6DC46E28}" sibTransId="{4FB34B6E-2E09-4062-94AA-71BAAF527E8D}"/>
    <dgm:cxn modelId="{70B2DAE2-D5F5-43A4-AA91-17B22CB2CEB5}" type="presOf" srcId="{BA295E78-1AA7-489A-9B8E-8ABE9B16D7AC}" destId="{2F689028-E973-4C0D-A81F-1554D5002D7E}" srcOrd="0" destOrd="0" presId="urn:microsoft.com/office/officeart/2005/8/layout/lProcess2"/>
    <dgm:cxn modelId="{0BD723A0-67CA-4DED-A674-43EF7E349269}" type="presOf" srcId="{94110473-4C03-41FE-B6C3-22953697D949}" destId="{4596E998-38DF-4834-B0BB-2D95F789C46C}" srcOrd="1" destOrd="0" presId="urn:microsoft.com/office/officeart/2005/8/layout/lProcess2"/>
    <dgm:cxn modelId="{EDF0892F-0122-4F6C-B66A-77357A0ECED2}" type="presOf" srcId="{1E414821-4C53-4C78-AC79-5185A7D7CBC7}" destId="{66F54885-05EB-4229-988F-FC2338B258A3}" srcOrd="0" destOrd="0" presId="urn:microsoft.com/office/officeart/2005/8/layout/lProcess2"/>
    <dgm:cxn modelId="{B06F2E64-337A-4D57-A847-F40540692CF6}" srcId="{D576CA05-3B40-4304-9695-D2213B5500F4}" destId="{94110473-4C03-41FE-B6C3-22953697D949}" srcOrd="1" destOrd="0" parTransId="{A0E840DD-CE34-4FAF-9FE1-5E8C8E9A7712}" sibTransId="{2D0E3226-FD31-485F-8D57-E5F24A3A81F9}"/>
    <dgm:cxn modelId="{8635B9C4-5436-4ECB-85E2-743591B5D2B2}" type="presOf" srcId="{0C4F323C-17FD-46DB-9A09-C82ACCF49BF0}" destId="{5FF99E71-C4A8-4C2E-BD75-5D687E9D3981}" srcOrd="0" destOrd="0" presId="urn:microsoft.com/office/officeart/2005/8/layout/lProcess2"/>
    <dgm:cxn modelId="{AA038E82-7EE0-4D85-811A-B2F2FE342549}" srcId="{94110473-4C03-41FE-B6C3-22953697D949}" destId="{0456CE79-64D7-4E69-86BF-7067EA30DFED}" srcOrd="1" destOrd="0" parTransId="{FC7F8719-EACF-4280-89A3-BD26B2A69A0A}" sibTransId="{A3DC1792-3B98-4FCE-B249-FFAE48CEA95F}"/>
    <dgm:cxn modelId="{0EDFA45A-4E0C-4E01-95B3-A77E6552E8BC}" srcId="{DD3E2201-9C9D-4EA3-B5FA-40501344A2C6}" destId="{9EEAAB27-00CC-4026-B435-E25662A753AD}" srcOrd="0" destOrd="0" parTransId="{792D7CD9-A49D-4154-B188-A6AF0CF1FCC4}" sibTransId="{750F3B0C-C715-4D3A-BAF5-E7C1FE3A2787}"/>
    <dgm:cxn modelId="{8AFFF539-B802-4498-9554-DC6D674A5968}" srcId="{1E414821-4C53-4C78-AC79-5185A7D7CBC7}" destId="{C8D0D3DE-6CAB-4178-8F5C-B60475CE4E0F}" srcOrd="4" destOrd="0" parTransId="{139A4F8D-1F8E-4211-A3F0-2CE7706D490A}" sibTransId="{88ED9C8D-F745-44FE-AEDB-B4FFAF5F4F34}"/>
    <dgm:cxn modelId="{270D5BF8-ABD6-4DD0-A1C8-F0A438B4F049}" type="presOf" srcId="{94110473-4C03-41FE-B6C3-22953697D949}" destId="{6283E5A9-D680-4E88-9A31-5EEAC0D0D377}" srcOrd="0" destOrd="0" presId="urn:microsoft.com/office/officeart/2005/8/layout/lProcess2"/>
    <dgm:cxn modelId="{9B63D423-1891-419F-B464-CE7744BA8951}" type="presOf" srcId="{629ACDC6-42DD-4526-8085-E2B26681076C}" destId="{9D2F454E-2679-4AD2-AFF8-C7A14695B202}" srcOrd="0" destOrd="0" presId="urn:microsoft.com/office/officeart/2005/8/layout/lProcess2"/>
    <dgm:cxn modelId="{DB0E1A90-3DB2-47A7-AC31-F58795439C0C}" type="presOf" srcId="{C8D0D3DE-6CAB-4178-8F5C-B60475CE4E0F}" destId="{8659CE90-82EF-4CDD-BA31-F2FD4E8E2C6F}" srcOrd="0" destOrd="0" presId="urn:microsoft.com/office/officeart/2005/8/layout/lProcess2"/>
    <dgm:cxn modelId="{46CA7ED7-7949-40A0-A096-84E6E57C9412}" type="presOf" srcId="{9EEAAB27-00CC-4026-B435-E25662A753AD}" destId="{B8C43D9B-49F2-4BD7-827E-A5FF19A1E9A1}" srcOrd="0" destOrd="0" presId="urn:microsoft.com/office/officeart/2005/8/layout/lProcess2"/>
    <dgm:cxn modelId="{FCB4BFFD-D3F5-45C7-94EB-581161C7C593}" srcId="{94110473-4C03-41FE-B6C3-22953697D949}" destId="{BA295E78-1AA7-489A-9B8E-8ABE9B16D7AC}" srcOrd="6" destOrd="0" parTransId="{5C9AE3D0-66AD-460D-85C1-5BB012DC76FB}" sibTransId="{8DD65855-3534-4F36-AEAB-2D70C03BDE3C}"/>
    <dgm:cxn modelId="{3B3A9461-BA4E-4401-8936-F414730A0AEE}" srcId="{DD3E2201-9C9D-4EA3-B5FA-40501344A2C6}" destId="{0C4F323C-17FD-46DB-9A09-C82ACCF49BF0}" srcOrd="2" destOrd="0" parTransId="{7497FF56-610F-4365-84A9-7F25EE980212}" sibTransId="{337F3DBF-1F6C-4183-921B-FA281F0C73BA}"/>
    <dgm:cxn modelId="{6A158B0D-16E4-4EAE-B015-8467C6CCB356}" srcId="{1E414821-4C53-4C78-AC79-5185A7D7CBC7}" destId="{2F81C16E-5FFE-4E6C-AF89-5B727E1E2337}" srcOrd="3" destOrd="0" parTransId="{C2C7083E-925D-49D9-A961-F95244EFBE2B}" sibTransId="{F3960BBE-120E-422D-9F8B-2A9026071AC5}"/>
    <dgm:cxn modelId="{2DE0CD47-EAB4-45E0-80B4-D57A7A57949A}" type="presOf" srcId="{A686E3FD-B9F8-493F-A76B-EFAC5F589EE4}" destId="{1F0EB1CA-D892-4ABA-B2CB-9B9C59F890BA}" srcOrd="0" destOrd="0" presId="urn:microsoft.com/office/officeart/2005/8/layout/lProcess2"/>
    <dgm:cxn modelId="{4624DE09-1E1E-4E61-8883-095B0BB0D569}" type="presOf" srcId="{0456CE79-64D7-4E69-86BF-7067EA30DFED}" destId="{B74539A5-BF81-48EC-B888-D11DB2649BEC}" srcOrd="0" destOrd="0" presId="urn:microsoft.com/office/officeart/2005/8/layout/lProcess2"/>
    <dgm:cxn modelId="{96986A27-98D5-4E4A-B90A-51332CDAEFEC}" srcId="{94110473-4C03-41FE-B6C3-22953697D949}" destId="{3D792F0F-379F-47DD-8CFF-6339D78AB779}" srcOrd="5" destOrd="0" parTransId="{148E34AF-0280-49ED-8E4A-686E0EC9DFF6}" sibTransId="{B4865244-1DF2-4E32-B3F2-519FA649298C}"/>
    <dgm:cxn modelId="{A0410941-362E-445B-911F-D368A4AB9A96}" srcId="{94110473-4C03-41FE-B6C3-22953697D949}" destId="{629ACDC6-42DD-4526-8085-E2B26681076C}" srcOrd="3" destOrd="0" parTransId="{1CCE39C8-6D3D-4574-8F2A-0BCE457C033C}" sibTransId="{BBFD11D1-09F7-4E6E-B3E4-48FA62DA81BF}"/>
    <dgm:cxn modelId="{65320B95-9245-4498-99C0-F693D9D0541F}" srcId="{1E414821-4C53-4C78-AC79-5185A7D7CBC7}" destId="{2265F863-5B23-4AFC-BB71-63F6A5605168}" srcOrd="0" destOrd="0" parTransId="{18FBA290-FCCF-44C8-A627-C51E858D0B1C}" sibTransId="{EA0C83EC-04B2-469D-875B-2331F8A6AC24}"/>
    <dgm:cxn modelId="{2B9659D9-846C-4192-97D2-FE5609E1DC5E}" type="presOf" srcId="{3D792F0F-379F-47DD-8CFF-6339D78AB779}" destId="{5C07B77B-E4C3-45D1-B27D-4873D5637AC4}" srcOrd="0" destOrd="0" presId="urn:microsoft.com/office/officeart/2005/8/layout/lProcess2"/>
    <dgm:cxn modelId="{4D865967-8798-4B8F-9606-ECB13C8E874A}" srcId="{D576CA05-3B40-4304-9695-D2213B5500F4}" destId="{1E414821-4C53-4C78-AC79-5185A7D7CBC7}" srcOrd="2" destOrd="0" parTransId="{133EDACF-17EA-47FF-9215-D8D0B453E5DA}" sibTransId="{E97A2374-6B94-4274-AF1E-2FD988AAEF7B}"/>
    <dgm:cxn modelId="{0100407C-30AF-45DE-B388-EA682B87C2E3}" srcId="{94110473-4C03-41FE-B6C3-22953697D949}" destId="{D8DF60CF-FB59-4F8B-B681-E22EFD8CBBB5}" srcOrd="0" destOrd="0" parTransId="{586FEA9A-CCED-4729-AC28-AB27CF661812}" sibTransId="{F602DBE1-019C-46E1-A574-D0A0E806E5C9}"/>
    <dgm:cxn modelId="{1605F789-C84C-4C63-80D8-0E244DDABFCE}" type="presOf" srcId="{DD3E2201-9C9D-4EA3-B5FA-40501344A2C6}" destId="{9F3F7CE2-D210-48F8-B6A8-F7F11D3C03CD}" srcOrd="0" destOrd="0" presId="urn:microsoft.com/office/officeart/2005/8/layout/lProcess2"/>
    <dgm:cxn modelId="{D493D969-0727-4EEB-ABF8-D3D9D4DE370E}" type="presOf" srcId="{D576CA05-3B40-4304-9695-D2213B5500F4}" destId="{65A40786-2ECB-474C-8151-25C4525D9EE7}" srcOrd="0" destOrd="0" presId="urn:microsoft.com/office/officeart/2005/8/layout/lProcess2"/>
    <dgm:cxn modelId="{AC6D8D51-33E6-4DEA-8641-78885715DD2D}" type="presOf" srcId="{2F81C16E-5FFE-4E6C-AF89-5B727E1E2337}" destId="{BC91FDD0-B2D0-4CF7-BE74-837F10E6C872}" srcOrd="0" destOrd="0" presId="urn:microsoft.com/office/officeart/2005/8/layout/lProcess2"/>
    <dgm:cxn modelId="{B307D945-CDBB-4A66-9D55-D2D95F271E70}" type="presOf" srcId="{F8A064DB-E0F7-41F3-B802-85589A56C945}" destId="{D45D712F-3F48-4322-88EC-502E0A0FA579}" srcOrd="0" destOrd="0" presId="urn:microsoft.com/office/officeart/2005/8/layout/lProcess2"/>
    <dgm:cxn modelId="{AAE77EEE-60A9-4278-8A58-1696BE8314D6}" type="presOf" srcId="{1EF4F7FD-693D-40D6-891A-FABFC81672A7}" destId="{FF411A49-2B6C-411C-85EA-8E28C10B1691}" srcOrd="0" destOrd="0" presId="urn:microsoft.com/office/officeart/2005/8/layout/lProcess2"/>
    <dgm:cxn modelId="{7E9D439D-E357-4A89-8D1D-D5C8FC297A15}" type="presOf" srcId="{1E414821-4C53-4C78-AC79-5185A7D7CBC7}" destId="{E576082F-68E2-4BE0-9295-0747E959178B}" srcOrd="1" destOrd="0" presId="urn:microsoft.com/office/officeart/2005/8/layout/lProcess2"/>
    <dgm:cxn modelId="{13F2DC0C-61F5-4295-997F-10B8B41E1A23}" srcId="{1E414821-4C53-4C78-AC79-5185A7D7CBC7}" destId="{1EF4F7FD-693D-40D6-891A-FABFC81672A7}" srcOrd="2" destOrd="0" parTransId="{61647180-A184-44D4-B43D-CEE65F77EF66}" sibTransId="{00DEE511-0639-43AB-8A31-485392D32CE0}"/>
    <dgm:cxn modelId="{57871664-873C-4BC1-A3F2-6A2AD435B1CD}" srcId="{DD3E2201-9C9D-4EA3-B5FA-40501344A2C6}" destId="{F8A064DB-E0F7-41F3-B802-85589A56C945}" srcOrd="1" destOrd="0" parTransId="{52A653E9-FDFA-476F-960D-650E3C27A96D}" sibTransId="{96ECAB5D-3291-47FE-9EAE-9D691ED0B844}"/>
    <dgm:cxn modelId="{A2C04BAD-3D8D-4C07-BA02-9B1DE48E70C6}" type="presOf" srcId="{2265F863-5B23-4AFC-BB71-63F6A5605168}" destId="{387835C9-564F-49EE-9ED7-972C637A0CB0}" srcOrd="0" destOrd="0" presId="urn:microsoft.com/office/officeart/2005/8/layout/lProcess2"/>
    <dgm:cxn modelId="{F55996C7-5DBD-4BA7-916E-BDF4A5D2C1D7}" type="presParOf" srcId="{65A40786-2ECB-474C-8151-25C4525D9EE7}" destId="{0E70EE1E-1966-4E2E-84D1-04499153BD5E}" srcOrd="0" destOrd="0" presId="urn:microsoft.com/office/officeart/2005/8/layout/lProcess2"/>
    <dgm:cxn modelId="{1E68AADD-E9E1-4FEC-92D6-B211188EDDA1}" type="presParOf" srcId="{0E70EE1E-1966-4E2E-84D1-04499153BD5E}" destId="{9F3F7CE2-D210-48F8-B6A8-F7F11D3C03CD}" srcOrd="0" destOrd="0" presId="urn:microsoft.com/office/officeart/2005/8/layout/lProcess2"/>
    <dgm:cxn modelId="{0801D2AC-2994-4D72-B767-40997673EA28}" type="presParOf" srcId="{0E70EE1E-1966-4E2E-84D1-04499153BD5E}" destId="{04F2831E-3817-47C4-A772-4416C2DC5208}" srcOrd="1" destOrd="0" presId="urn:microsoft.com/office/officeart/2005/8/layout/lProcess2"/>
    <dgm:cxn modelId="{DBEA1DCD-A0C1-41B7-A8ED-E058241609E5}" type="presParOf" srcId="{0E70EE1E-1966-4E2E-84D1-04499153BD5E}" destId="{89D0833C-3687-471A-9112-838414AC47AF}" srcOrd="2" destOrd="0" presId="urn:microsoft.com/office/officeart/2005/8/layout/lProcess2"/>
    <dgm:cxn modelId="{0D631DBF-C5BA-46B2-91EA-D9EF4B5475DF}" type="presParOf" srcId="{89D0833C-3687-471A-9112-838414AC47AF}" destId="{96F7F20D-B4B3-42F9-8C50-A1BFE8972679}" srcOrd="0" destOrd="0" presId="urn:microsoft.com/office/officeart/2005/8/layout/lProcess2"/>
    <dgm:cxn modelId="{2CAA4DD0-2D95-4683-9A45-FF9FAA03C4BD}" type="presParOf" srcId="{96F7F20D-B4B3-42F9-8C50-A1BFE8972679}" destId="{B8C43D9B-49F2-4BD7-827E-A5FF19A1E9A1}" srcOrd="0" destOrd="0" presId="urn:microsoft.com/office/officeart/2005/8/layout/lProcess2"/>
    <dgm:cxn modelId="{780D90F0-7621-4D45-92D7-B915E43D79FD}" type="presParOf" srcId="{96F7F20D-B4B3-42F9-8C50-A1BFE8972679}" destId="{F82C6BA6-74D4-4941-B8FA-D74F7DDFDA92}" srcOrd="1" destOrd="0" presId="urn:microsoft.com/office/officeart/2005/8/layout/lProcess2"/>
    <dgm:cxn modelId="{891AE5CC-884A-4E01-8435-2FB3B33F6B76}" type="presParOf" srcId="{96F7F20D-B4B3-42F9-8C50-A1BFE8972679}" destId="{D45D712F-3F48-4322-88EC-502E0A0FA579}" srcOrd="2" destOrd="0" presId="urn:microsoft.com/office/officeart/2005/8/layout/lProcess2"/>
    <dgm:cxn modelId="{68E8F055-3934-481C-8391-E505462B7BC9}" type="presParOf" srcId="{96F7F20D-B4B3-42F9-8C50-A1BFE8972679}" destId="{FE2A9707-E0EC-4117-8483-3436CB14FD00}" srcOrd="3" destOrd="0" presId="urn:microsoft.com/office/officeart/2005/8/layout/lProcess2"/>
    <dgm:cxn modelId="{6F0CB5B7-D9D2-4BF5-BB42-A13AFEF6925A}" type="presParOf" srcId="{96F7F20D-B4B3-42F9-8C50-A1BFE8972679}" destId="{5FF99E71-C4A8-4C2E-BD75-5D687E9D3981}" srcOrd="4" destOrd="0" presId="urn:microsoft.com/office/officeart/2005/8/layout/lProcess2"/>
    <dgm:cxn modelId="{6673001D-F551-4AC5-94B4-2D50841B31D1}" type="presParOf" srcId="{96F7F20D-B4B3-42F9-8C50-A1BFE8972679}" destId="{B4DD018F-2D45-44A3-A872-6EADC49328CB}" srcOrd="5" destOrd="0" presId="urn:microsoft.com/office/officeart/2005/8/layout/lProcess2"/>
    <dgm:cxn modelId="{204871F1-D0E6-40C9-9D7B-12FC34243012}" type="presParOf" srcId="{96F7F20D-B4B3-42F9-8C50-A1BFE8972679}" destId="{C474A1AD-43E3-4076-9A26-933AD2371638}" srcOrd="6" destOrd="0" presId="urn:microsoft.com/office/officeart/2005/8/layout/lProcess2"/>
    <dgm:cxn modelId="{A2105365-E154-44DB-9257-B49C01C487DF}" type="presParOf" srcId="{65A40786-2ECB-474C-8151-25C4525D9EE7}" destId="{16DF0373-BE33-4CE6-AD14-EDA977921526}" srcOrd="1" destOrd="0" presId="urn:microsoft.com/office/officeart/2005/8/layout/lProcess2"/>
    <dgm:cxn modelId="{AFBB43B7-0A8D-4CFB-B525-070D1E836FFE}" type="presParOf" srcId="{65A40786-2ECB-474C-8151-25C4525D9EE7}" destId="{EA32EA02-0B55-4E0E-B9E5-CBD118E83A84}" srcOrd="2" destOrd="0" presId="urn:microsoft.com/office/officeart/2005/8/layout/lProcess2"/>
    <dgm:cxn modelId="{ACFDA368-81CB-4B63-AE3B-ED2616DE41A7}" type="presParOf" srcId="{EA32EA02-0B55-4E0E-B9E5-CBD118E83A84}" destId="{6283E5A9-D680-4E88-9A31-5EEAC0D0D377}" srcOrd="0" destOrd="0" presId="urn:microsoft.com/office/officeart/2005/8/layout/lProcess2"/>
    <dgm:cxn modelId="{3CCD43A4-6010-4E89-AE9D-A0774B59DF28}" type="presParOf" srcId="{EA32EA02-0B55-4E0E-B9E5-CBD118E83A84}" destId="{4596E998-38DF-4834-B0BB-2D95F789C46C}" srcOrd="1" destOrd="0" presId="urn:microsoft.com/office/officeart/2005/8/layout/lProcess2"/>
    <dgm:cxn modelId="{9F037811-4261-49EC-ACAB-5208788C4BCA}" type="presParOf" srcId="{EA32EA02-0B55-4E0E-B9E5-CBD118E83A84}" destId="{9AEF412E-95F1-4FE8-AA61-CF16DA21E478}" srcOrd="2" destOrd="0" presId="urn:microsoft.com/office/officeart/2005/8/layout/lProcess2"/>
    <dgm:cxn modelId="{E017D9AE-83E3-4B7E-B2ED-9D59163D4A57}" type="presParOf" srcId="{9AEF412E-95F1-4FE8-AA61-CF16DA21E478}" destId="{466420CA-A1AF-4892-BA87-D1F37C622968}" srcOrd="0" destOrd="0" presId="urn:microsoft.com/office/officeart/2005/8/layout/lProcess2"/>
    <dgm:cxn modelId="{18848ABA-7E31-484E-8F05-702E9569E548}" type="presParOf" srcId="{466420CA-A1AF-4892-BA87-D1F37C622968}" destId="{CBE8B485-C3CE-45D9-AF3F-94AD3FEC9AE5}" srcOrd="0" destOrd="0" presId="urn:microsoft.com/office/officeart/2005/8/layout/lProcess2"/>
    <dgm:cxn modelId="{8AC0F16C-5575-4E49-842C-F9E9284226BE}" type="presParOf" srcId="{466420CA-A1AF-4892-BA87-D1F37C622968}" destId="{6478B267-D736-4A63-A8F4-0FA7EC310AF2}" srcOrd="1" destOrd="0" presId="urn:microsoft.com/office/officeart/2005/8/layout/lProcess2"/>
    <dgm:cxn modelId="{3390C160-04F9-486F-AFE1-073456EFC09D}" type="presParOf" srcId="{466420CA-A1AF-4892-BA87-D1F37C622968}" destId="{B74539A5-BF81-48EC-B888-D11DB2649BEC}" srcOrd="2" destOrd="0" presId="urn:microsoft.com/office/officeart/2005/8/layout/lProcess2"/>
    <dgm:cxn modelId="{661C8557-0136-49A5-8C20-374E08DF40E3}" type="presParOf" srcId="{466420CA-A1AF-4892-BA87-D1F37C622968}" destId="{AA470CAD-3C12-4129-9FE8-DDDAE536D439}" srcOrd="3" destOrd="0" presId="urn:microsoft.com/office/officeart/2005/8/layout/lProcess2"/>
    <dgm:cxn modelId="{8EFF6611-D361-4BD3-9372-FE080B74D4E3}" type="presParOf" srcId="{466420CA-A1AF-4892-BA87-D1F37C622968}" destId="{E4435E06-2326-4777-B921-2766E5DB368B}" srcOrd="4" destOrd="0" presId="urn:microsoft.com/office/officeart/2005/8/layout/lProcess2"/>
    <dgm:cxn modelId="{3E713630-574A-40DF-A2C2-8DA5897191BA}" type="presParOf" srcId="{466420CA-A1AF-4892-BA87-D1F37C622968}" destId="{E22DA091-0C13-4227-91D9-633D0603C655}" srcOrd="5" destOrd="0" presId="urn:microsoft.com/office/officeart/2005/8/layout/lProcess2"/>
    <dgm:cxn modelId="{631BFCAD-F7A8-46ED-B7D6-43E95ACC0E0A}" type="presParOf" srcId="{466420CA-A1AF-4892-BA87-D1F37C622968}" destId="{9D2F454E-2679-4AD2-AFF8-C7A14695B202}" srcOrd="6" destOrd="0" presId="urn:microsoft.com/office/officeart/2005/8/layout/lProcess2"/>
    <dgm:cxn modelId="{95822D33-A83E-42E5-942B-ED0CC7B972D0}" type="presParOf" srcId="{466420CA-A1AF-4892-BA87-D1F37C622968}" destId="{BC8DD393-8A3B-4457-8D24-1335CA492B8A}" srcOrd="7" destOrd="0" presId="urn:microsoft.com/office/officeart/2005/8/layout/lProcess2"/>
    <dgm:cxn modelId="{DB473309-DFF5-4706-8628-EC4E94BC2752}" type="presParOf" srcId="{466420CA-A1AF-4892-BA87-D1F37C622968}" destId="{0CC1B5FE-7B2D-4ECB-8542-30C6992ABA5A}" srcOrd="8" destOrd="0" presId="urn:microsoft.com/office/officeart/2005/8/layout/lProcess2"/>
    <dgm:cxn modelId="{727CF558-484D-47CA-8F27-AF1E5499A90E}" type="presParOf" srcId="{466420CA-A1AF-4892-BA87-D1F37C622968}" destId="{D401B1ED-C8B7-4747-A030-32A892DAEAD3}" srcOrd="9" destOrd="0" presId="urn:microsoft.com/office/officeart/2005/8/layout/lProcess2"/>
    <dgm:cxn modelId="{34435FC1-C605-44DE-AD47-3A65313E1A13}" type="presParOf" srcId="{466420CA-A1AF-4892-BA87-D1F37C622968}" destId="{5C07B77B-E4C3-45D1-B27D-4873D5637AC4}" srcOrd="10" destOrd="0" presId="urn:microsoft.com/office/officeart/2005/8/layout/lProcess2"/>
    <dgm:cxn modelId="{10D9C27E-6171-4587-B35D-63149B7869F2}" type="presParOf" srcId="{466420CA-A1AF-4892-BA87-D1F37C622968}" destId="{9C325E93-3152-4E79-8F89-C1998A9E73BD}" srcOrd="11" destOrd="0" presId="urn:microsoft.com/office/officeart/2005/8/layout/lProcess2"/>
    <dgm:cxn modelId="{752FEBAE-96EE-4627-B1D5-22B8F6D278E2}" type="presParOf" srcId="{466420CA-A1AF-4892-BA87-D1F37C622968}" destId="{2F689028-E973-4C0D-A81F-1554D5002D7E}" srcOrd="12" destOrd="0" presId="urn:microsoft.com/office/officeart/2005/8/layout/lProcess2"/>
    <dgm:cxn modelId="{9C0F637E-7678-4E63-B564-09868FAE3D01}" type="presParOf" srcId="{65A40786-2ECB-474C-8151-25C4525D9EE7}" destId="{14A1AD63-272F-42BC-800A-DC2991A80D87}" srcOrd="3" destOrd="0" presId="urn:microsoft.com/office/officeart/2005/8/layout/lProcess2"/>
    <dgm:cxn modelId="{7473EFD6-A4F0-455F-8FDB-4270C3ED2D2E}" type="presParOf" srcId="{65A40786-2ECB-474C-8151-25C4525D9EE7}" destId="{19291989-1913-4602-B6EE-013B68EC1961}" srcOrd="4" destOrd="0" presId="urn:microsoft.com/office/officeart/2005/8/layout/lProcess2"/>
    <dgm:cxn modelId="{713A9CF1-C617-4716-95AF-6A3207019109}" type="presParOf" srcId="{19291989-1913-4602-B6EE-013B68EC1961}" destId="{66F54885-05EB-4229-988F-FC2338B258A3}" srcOrd="0" destOrd="0" presId="urn:microsoft.com/office/officeart/2005/8/layout/lProcess2"/>
    <dgm:cxn modelId="{10D6DCA9-489A-45A4-A13D-5363D16A24DE}" type="presParOf" srcId="{19291989-1913-4602-B6EE-013B68EC1961}" destId="{E576082F-68E2-4BE0-9295-0747E959178B}" srcOrd="1" destOrd="0" presId="urn:microsoft.com/office/officeart/2005/8/layout/lProcess2"/>
    <dgm:cxn modelId="{CBF11331-BDE1-432A-9766-8B21AD69F4DF}" type="presParOf" srcId="{19291989-1913-4602-B6EE-013B68EC1961}" destId="{2EEEE545-5360-4DFF-9E77-36BC3DACDD3B}" srcOrd="2" destOrd="0" presId="urn:microsoft.com/office/officeart/2005/8/layout/lProcess2"/>
    <dgm:cxn modelId="{C76F61A6-183C-49DE-AAAF-C70797ACBFB4}" type="presParOf" srcId="{2EEEE545-5360-4DFF-9E77-36BC3DACDD3B}" destId="{857A7D8E-164B-4263-A814-F004FBFCD297}" srcOrd="0" destOrd="0" presId="urn:microsoft.com/office/officeart/2005/8/layout/lProcess2"/>
    <dgm:cxn modelId="{12DE62A4-8627-4F27-8C69-87611EFE3453}" type="presParOf" srcId="{857A7D8E-164B-4263-A814-F004FBFCD297}" destId="{387835C9-564F-49EE-9ED7-972C637A0CB0}" srcOrd="0" destOrd="0" presId="urn:microsoft.com/office/officeart/2005/8/layout/lProcess2"/>
    <dgm:cxn modelId="{313FF335-8CB7-4240-BB0A-0B4982D9FD62}" type="presParOf" srcId="{857A7D8E-164B-4263-A814-F004FBFCD297}" destId="{C101191D-7554-43D9-A7DB-AC53098A0945}" srcOrd="1" destOrd="0" presId="urn:microsoft.com/office/officeart/2005/8/layout/lProcess2"/>
    <dgm:cxn modelId="{D6350DDA-F3C5-4EEE-B788-96AD11747E84}" type="presParOf" srcId="{857A7D8E-164B-4263-A814-F004FBFCD297}" destId="{1F0EB1CA-D892-4ABA-B2CB-9B9C59F890BA}" srcOrd="2" destOrd="0" presId="urn:microsoft.com/office/officeart/2005/8/layout/lProcess2"/>
    <dgm:cxn modelId="{ADC506E9-6C9C-4F64-BF0F-90F3B5773B39}" type="presParOf" srcId="{857A7D8E-164B-4263-A814-F004FBFCD297}" destId="{F78C1CE6-240F-4B32-9C8D-D0ACD8703167}" srcOrd="3" destOrd="0" presId="urn:microsoft.com/office/officeart/2005/8/layout/lProcess2"/>
    <dgm:cxn modelId="{B6966AF1-D2CA-4F40-9B1E-A8CED4F8F3A7}" type="presParOf" srcId="{857A7D8E-164B-4263-A814-F004FBFCD297}" destId="{FF411A49-2B6C-411C-85EA-8E28C10B1691}" srcOrd="4" destOrd="0" presId="urn:microsoft.com/office/officeart/2005/8/layout/lProcess2"/>
    <dgm:cxn modelId="{C94008BB-634F-43E6-B366-7DC678401A90}" type="presParOf" srcId="{857A7D8E-164B-4263-A814-F004FBFCD297}" destId="{6EDFD2CE-2BA3-43F0-815F-CA124054C425}" srcOrd="5" destOrd="0" presId="urn:microsoft.com/office/officeart/2005/8/layout/lProcess2"/>
    <dgm:cxn modelId="{208854C0-DBED-4003-8DCF-4C21CF9F38CC}" type="presParOf" srcId="{857A7D8E-164B-4263-A814-F004FBFCD297}" destId="{BC91FDD0-B2D0-4CF7-BE74-837F10E6C872}" srcOrd="6" destOrd="0" presId="urn:microsoft.com/office/officeart/2005/8/layout/lProcess2"/>
    <dgm:cxn modelId="{30D4360E-9EC4-4CA7-9130-45B1B768E708}" type="presParOf" srcId="{857A7D8E-164B-4263-A814-F004FBFCD297}" destId="{C8BCEE71-BA70-44DE-B5A7-17CD1147CA0F}" srcOrd="7" destOrd="0" presId="urn:microsoft.com/office/officeart/2005/8/layout/lProcess2"/>
    <dgm:cxn modelId="{B0900D6D-5ABC-4DA4-B58E-9946CE18EF49}" type="presParOf" srcId="{857A7D8E-164B-4263-A814-F004FBFCD297}" destId="{8659CE90-82EF-4CDD-BA31-F2FD4E8E2C6F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9D721E7-201C-4423-8E94-3B5A13D2B058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0B7756A-5AC5-43BD-A99F-CE3AA2BD7027}">
      <dgm:prSet phldrT="[Texto]" custT="1"/>
      <dgm:spPr/>
      <dgm:t>
        <a:bodyPr/>
        <a:lstStyle/>
        <a:p>
          <a:r>
            <a:rPr lang="es-CO" sz="1100" b="1" dirty="0">
              <a:solidFill>
                <a:schemeClr val="tx1"/>
              </a:solidFill>
              <a:latin typeface="PlayfairDisplay-Bold"/>
            </a:rPr>
            <a:t>Debilidades</a:t>
          </a:r>
          <a:endParaRPr lang="es-ES" sz="1100" dirty="0">
            <a:solidFill>
              <a:schemeClr val="tx1"/>
            </a:solidFill>
          </a:endParaRPr>
        </a:p>
      </dgm:t>
    </dgm:pt>
    <dgm:pt modelId="{DCA9F86C-2F46-4BAE-908B-1FBA4C50A10E}" type="parTrans" cxnId="{72F24A27-1F10-4E83-A492-0238891085EA}">
      <dgm:prSet/>
      <dgm:spPr/>
      <dgm:t>
        <a:bodyPr/>
        <a:lstStyle/>
        <a:p>
          <a:endParaRPr lang="es-ES" sz="1100"/>
        </a:p>
      </dgm:t>
    </dgm:pt>
    <dgm:pt modelId="{490B0084-6B21-4348-AE72-8260847EF96D}" type="sibTrans" cxnId="{72F24A27-1F10-4E83-A492-0238891085EA}">
      <dgm:prSet/>
      <dgm:spPr/>
      <dgm:t>
        <a:bodyPr/>
        <a:lstStyle/>
        <a:p>
          <a:endParaRPr lang="es-ES" sz="1100"/>
        </a:p>
      </dgm:t>
    </dgm:pt>
    <dgm:pt modelId="{2E7EB925-9E45-40E9-90E5-1008C8D3E6C4}">
      <dgm:prSet custT="1"/>
      <dgm:spPr/>
      <dgm:t>
        <a:bodyPr/>
        <a:lstStyle/>
        <a:p>
          <a:r>
            <a:rPr lang="es-CO" sz="1100" dirty="0">
              <a:solidFill>
                <a:schemeClr val="tx1"/>
              </a:solidFill>
              <a:latin typeface="Lato-Light"/>
            </a:rPr>
            <a:t>Los tiempos dedicados para aprobar la actualización del </a:t>
          </a:r>
          <a:r>
            <a:rPr lang="es-CO" sz="1100" dirty="0">
              <a:solidFill>
                <a:schemeClr val="tx1"/>
              </a:solidFill>
              <a:latin typeface="Lato-Light-SC700"/>
            </a:rPr>
            <a:t>PEI </a:t>
          </a:r>
          <a:r>
            <a:rPr lang="es-CO" sz="1100" dirty="0">
              <a:solidFill>
                <a:schemeClr val="tx1"/>
              </a:solidFill>
              <a:latin typeface="Lato-Light"/>
            </a:rPr>
            <a:t>se han prolongado más allá de lo esperado.</a:t>
          </a:r>
        </a:p>
      </dgm:t>
    </dgm:pt>
    <dgm:pt modelId="{0037D189-64F8-405E-8D95-05BFC49FB805}" type="parTrans" cxnId="{5CE3E6A1-7CD9-4D17-B116-332BB2D4C267}">
      <dgm:prSet/>
      <dgm:spPr/>
      <dgm:t>
        <a:bodyPr/>
        <a:lstStyle/>
        <a:p>
          <a:endParaRPr lang="es-ES" sz="1100"/>
        </a:p>
      </dgm:t>
    </dgm:pt>
    <dgm:pt modelId="{784D5AD5-EF04-4493-9616-1ED5E0F8C9A7}" type="sibTrans" cxnId="{5CE3E6A1-7CD9-4D17-B116-332BB2D4C267}">
      <dgm:prSet/>
      <dgm:spPr/>
      <dgm:t>
        <a:bodyPr/>
        <a:lstStyle/>
        <a:p>
          <a:endParaRPr lang="es-ES" sz="1100"/>
        </a:p>
      </dgm:t>
    </dgm:pt>
    <dgm:pt modelId="{E65BC658-B846-4D70-8FE0-C9FA61387267}">
      <dgm:prSet custT="1"/>
      <dgm:spPr/>
      <dgm:t>
        <a:bodyPr/>
        <a:lstStyle/>
        <a:p>
          <a:r>
            <a:rPr lang="es-CO" sz="1100" dirty="0">
              <a:solidFill>
                <a:schemeClr val="tx1"/>
              </a:solidFill>
              <a:latin typeface="Lato-Light"/>
            </a:rPr>
            <a:t>Mayor apropiación por el cuidado de lo público.</a:t>
          </a:r>
        </a:p>
      </dgm:t>
    </dgm:pt>
    <dgm:pt modelId="{0DE57A0E-8CC6-4FF7-8742-FEF97D88F0E9}" type="parTrans" cxnId="{51F554EF-8B7B-468C-9D0C-1E4E7304BB5E}">
      <dgm:prSet/>
      <dgm:spPr/>
      <dgm:t>
        <a:bodyPr/>
        <a:lstStyle/>
        <a:p>
          <a:endParaRPr lang="es-ES" sz="1100"/>
        </a:p>
      </dgm:t>
    </dgm:pt>
    <dgm:pt modelId="{1052747D-34B7-4EB7-A23C-38002FC9A6C2}" type="sibTrans" cxnId="{51F554EF-8B7B-468C-9D0C-1E4E7304BB5E}">
      <dgm:prSet/>
      <dgm:spPr/>
      <dgm:t>
        <a:bodyPr/>
        <a:lstStyle/>
        <a:p>
          <a:endParaRPr lang="es-ES" sz="1100"/>
        </a:p>
      </dgm:t>
    </dgm:pt>
    <dgm:pt modelId="{8BE39DE6-50D3-428C-8DAD-AC78D9CFCE83}">
      <dgm:prSet custT="1"/>
      <dgm:spPr/>
      <dgm:t>
        <a:bodyPr/>
        <a:lstStyle/>
        <a:p>
          <a:r>
            <a:rPr lang="es-CO" sz="1100" b="1" dirty="0">
              <a:solidFill>
                <a:schemeClr val="tx1"/>
              </a:solidFill>
              <a:latin typeface="PlayfairDisplay-Bold"/>
            </a:rPr>
            <a:t>Oportunidades de mejoramiento</a:t>
          </a:r>
        </a:p>
      </dgm:t>
    </dgm:pt>
    <dgm:pt modelId="{E88DCCDD-364A-4F1C-AF64-1058DD754172}" type="parTrans" cxnId="{3D50B65B-A9A4-4853-9ED4-BC2CFF3A39DB}">
      <dgm:prSet/>
      <dgm:spPr/>
      <dgm:t>
        <a:bodyPr/>
        <a:lstStyle/>
        <a:p>
          <a:endParaRPr lang="es-ES" sz="1100"/>
        </a:p>
      </dgm:t>
    </dgm:pt>
    <dgm:pt modelId="{0982D2D0-C47D-4404-BDC2-5FC67BFADCA3}" type="sibTrans" cxnId="{3D50B65B-A9A4-4853-9ED4-BC2CFF3A39DB}">
      <dgm:prSet/>
      <dgm:spPr/>
      <dgm:t>
        <a:bodyPr/>
        <a:lstStyle/>
        <a:p>
          <a:endParaRPr lang="es-ES" sz="1100"/>
        </a:p>
      </dgm:t>
    </dgm:pt>
    <dgm:pt modelId="{4FD600FD-3E9F-4695-B5CA-4BBB9718B174}">
      <dgm:prSet custT="1"/>
      <dgm:spPr/>
      <dgm:t>
        <a:bodyPr/>
        <a:lstStyle/>
        <a:p>
          <a:r>
            <a:rPr lang="es-CO" sz="1100" dirty="0">
              <a:solidFill>
                <a:schemeClr val="tx1"/>
              </a:solidFill>
              <a:latin typeface="Lato-Light"/>
            </a:rPr>
            <a:t>Contar con un </a:t>
          </a:r>
          <a:r>
            <a:rPr lang="es-CO" sz="1100" dirty="0">
              <a:solidFill>
                <a:schemeClr val="tx1"/>
              </a:solidFill>
              <a:latin typeface="Lato-Light-SC700"/>
            </a:rPr>
            <a:t>PEI </a:t>
          </a:r>
          <a:r>
            <a:rPr lang="es-CO" sz="1100" dirty="0">
              <a:solidFill>
                <a:schemeClr val="tx1"/>
              </a:solidFill>
              <a:latin typeface="Lato-Light"/>
            </a:rPr>
            <a:t>actualizado que refleje la apuesta educativa de la Universidad.</a:t>
          </a:r>
        </a:p>
      </dgm:t>
    </dgm:pt>
    <dgm:pt modelId="{DCB11230-BB0F-4C88-AF7C-A9E3BD0AA205}" type="parTrans" cxnId="{A3F8D858-0414-409A-82D3-09ACFDD7C72D}">
      <dgm:prSet/>
      <dgm:spPr/>
      <dgm:t>
        <a:bodyPr/>
        <a:lstStyle/>
        <a:p>
          <a:endParaRPr lang="es-ES" sz="1100"/>
        </a:p>
      </dgm:t>
    </dgm:pt>
    <dgm:pt modelId="{85A6C019-7E9C-404D-91F7-CE1953FAD394}" type="sibTrans" cxnId="{A3F8D858-0414-409A-82D3-09ACFDD7C72D}">
      <dgm:prSet/>
      <dgm:spPr/>
      <dgm:t>
        <a:bodyPr/>
        <a:lstStyle/>
        <a:p>
          <a:endParaRPr lang="es-ES" sz="1100"/>
        </a:p>
      </dgm:t>
    </dgm:pt>
    <dgm:pt modelId="{1D964A4C-2871-4392-89F7-8D0F018243B7}">
      <dgm:prSet custT="1"/>
      <dgm:spPr/>
      <dgm:t>
        <a:bodyPr/>
        <a:lstStyle/>
        <a:p>
          <a:r>
            <a:rPr lang="es-CO" sz="1100" dirty="0">
              <a:solidFill>
                <a:schemeClr val="tx1"/>
              </a:solidFill>
              <a:latin typeface="Lato-Light"/>
            </a:rPr>
            <a:t>Generar estrategias que contribuyan a la apropiación del significado que tiene “dignificar lo público”.</a:t>
          </a:r>
        </a:p>
      </dgm:t>
    </dgm:pt>
    <dgm:pt modelId="{66F837B0-306F-4BBA-97D5-5CE92497F306}" type="parTrans" cxnId="{9C1D5178-4C8A-4653-AD4C-6A8A20E0DE9B}">
      <dgm:prSet/>
      <dgm:spPr/>
      <dgm:t>
        <a:bodyPr/>
        <a:lstStyle/>
        <a:p>
          <a:endParaRPr lang="es-ES" sz="1100"/>
        </a:p>
      </dgm:t>
    </dgm:pt>
    <dgm:pt modelId="{D0645D42-7614-4428-8FA1-E024BF396D7A}" type="sibTrans" cxnId="{9C1D5178-4C8A-4653-AD4C-6A8A20E0DE9B}">
      <dgm:prSet/>
      <dgm:spPr/>
      <dgm:t>
        <a:bodyPr/>
        <a:lstStyle/>
        <a:p>
          <a:endParaRPr lang="es-ES" sz="1100"/>
        </a:p>
      </dgm:t>
    </dgm:pt>
    <dgm:pt modelId="{4FA0E02B-90CC-449A-9197-C9E1D03CA742}">
      <dgm:prSet custT="1"/>
      <dgm:spPr/>
      <dgm:t>
        <a:bodyPr/>
        <a:lstStyle/>
        <a:p>
          <a:r>
            <a:rPr lang="es-CO" sz="1100" b="1" dirty="0">
              <a:solidFill>
                <a:schemeClr val="tx1"/>
              </a:solidFill>
              <a:latin typeface="Lato-Light"/>
            </a:rPr>
            <a:t>Meta</a:t>
          </a:r>
        </a:p>
      </dgm:t>
    </dgm:pt>
    <dgm:pt modelId="{89F0F7D0-7508-49F6-B816-CC1C05DA4146}" type="parTrans" cxnId="{6EB6E7EC-632A-4FED-A679-27E41A14B6B7}">
      <dgm:prSet/>
      <dgm:spPr/>
      <dgm:t>
        <a:bodyPr/>
        <a:lstStyle/>
        <a:p>
          <a:endParaRPr lang="es-ES" sz="1100"/>
        </a:p>
      </dgm:t>
    </dgm:pt>
    <dgm:pt modelId="{96785D74-2AE9-4AAF-A8DF-DD99CB64AE2E}" type="sibTrans" cxnId="{6EB6E7EC-632A-4FED-A679-27E41A14B6B7}">
      <dgm:prSet/>
      <dgm:spPr/>
      <dgm:t>
        <a:bodyPr/>
        <a:lstStyle/>
        <a:p>
          <a:endParaRPr lang="es-ES" sz="1100"/>
        </a:p>
      </dgm:t>
    </dgm:pt>
    <dgm:pt modelId="{285FC25C-6885-4EC9-B8BD-96995EBEDEE8}">
      <dgm:prSet custT="1"/>
      <dgm:spPr/>
      <dgm:t>
        <a:bodyPr/>
        <a:lstStyle/>
        <a:p>
          <a:r>
            <a:rPr lang="es-ES" sz="1100" dirty="0">
              <a:solidFill>
                <a:schemeClr val="tx1"/>
              </a:solidFill>
              <a:latin typeface="Lato-Light"/>
            </a:rPr>
            <a:t>1. Consolidar la propuesta de actualización del PEI de la UPN para presentarla ante las instancias competentes para su aprobación.</a:t>
          </a:r>
          <a:endParaRPr lang="es-CO" sz="1100" dirty="0">
            <a:solidFill>
              <a:schemeClr val="tx1"/>
            </a:solidFill>
            <a:latin typeface="Lato-Light"/>
          </a:endParaRPr>
        </a:p>
      </dgm:t>
    </dgm:pt>
    <dgm:pt modelId="{BEA2566F-9AE6-40F1-9BFB-9DC7E6A7FB17}" type="parTrans" cxnId="{931CD400-EDEE-4064-BA80-F39736212E60}">
      <dgm:prSet/>
      <dgm:spPr/>
      <dgm:t>
        <a:bodyPr/>
        <a:lstStyle/>
        <a:p>
          <a:endParaRPr lang="es-ES" sz="1100"/>
        </a:p>
      </dgm:t>
    </dgm:pt>
    <dgm:pt modelId="{C05BD8EA-F9F9-46E9-9EA5-A923BC98813C}" type="sibTrans" cxnId="{931CD400-EDEE-4064-BA80-F39736212E60}">
      <dgm:prSet/>
      <dgm:spPr/>
      <dgm:t>
        <a:bodyPr/>
        <a:lstStyle/>
        <a:p>
          <a:endParaRPr lang="es-ES" sz="1100"/>
        </a:p>
      </dgm:t>
    </dgm:pt>
    <dgm:pt modelId="{DA0DC8C1-673C-4527-8449-F0F55A8839E6}">
      <dgm:prSet custT="1"/>
      <dgm:spPr/>
      <dgm:t>
        <a:bodyPr/>
        <a:lstStyle/>
        <a:p>
          <a:r>
            <a:rPr lang="es-ES" sz="1100" dirty="0">
              <a:solidFill>
                <a:schemeClr val="tx1"/>
              </a:solidFill>
              <a:latin typeface="Lato-Light"/>
            </a:rPr>
            <a:t>2. Implementar una estrategia para dar a conocer la cultura organizacional de la Universidad y apropiarla por parte de las generaciones recientes de estudiantes y profesores.</a:t>
          </a:r>
          <a:endParaRPr lang="es-CO" sz="1100" dirty="0">
            <a:solidFill>
              <a:schemeClr val="tx1"/>
            </a:solidFill>
            <a:latin typeface="Lato-Light"/>
          </a:endParaRPr>
        </a:p>
      </dgm:t>
    </dgm:pt>
    <dgm:pt modelId="{AC5BE676-CB0C-44F2-BE3C-A1C43AD94488}" type="parTrans" cxnId="{E0AF9CBD-3860-425F-A04A-3DE29F9CCB03}">
      <dgm:prSet/>
      <dgm:spPr/>
      <dgm:t>
        <a:bodyPr/>
        <a:lstStyle/>
        <a:p>
          <a:endParaRPr lang="es-ES" sz="1100"/>
        </a:p>
      </dgm:t>
    </dgm:pt>
    <dgm:pt modelId="{8EF2E14B-2451-4B99-A1E2-7D716D796866}" type="sibTrans" cxnId="{E0AF9CBD-3860-425F-A04A-3DE29F9CCB03}">
      <dgm:prSet/>
      <dgm:spPr/>
      <dgm:t>
        <a:bodyPr/>
        <a:lstStyle/>
        <a:p>
          <a:endParaRPr lang="es-ES" sz="1100"/>
        </a:p>
      </dgm:t>
    </dgm:pt>
    <dgm:pt modelId="{918A769E-889A-43B4-B1E1-5B6D98DA931B}">
      <dgm:prSet custT="1"/>
      <dgm:spPr/>
      <dgm:t>
        <a:bodyPr/>
        <a:lstStyle/>
        <a:p>
          <a:r>
            <a:rPr lang="es-CO" sz="1100" b="1" dirty="0">
              <a:solidFill>
                <a:schemeClr val="tx1"/>
              </a:solidFill>
              <a:latin typeface="Lato-Light"/>
            </a:rPr>
            <a:t>PDI 2020-2024</a:t>
          </a:r>
        </a:p>
      </dgm:t>
    </dgm:pt>
    <dgm:pt modelId="{BE838AF0-C771-4DDE-BF02-9FC384F43140}" type="parTrans" cxnId="{8E05763F-33E8-4530-8AFF-3D75AB88E587}">
      <dgm:prSet/>
      <dgm:spPr/>
      <dgm:t>
        <a:bodyPr/>
        <a:lstStyle/>
        <a:p>
          <a:endParaRPr lang="es-ES" sz="1100"/>
        </a:p>
      </dgm:t>
    </dgm:pt>
    <dgm:pt modelId="{1E80E3EC-719D-4CEA-AD15-D0A280EEBC8A}" type="sibTrans" cxnId="{8E05763F-33E8-4530-8AFF-3D75AB88E587}">
      <dgm:prSet/>
      <dgm:spPr/>
      <dgm:t>
        <a:bodyPr/>
        <a:lstStyle/>
        <a:p>
          <a:endParaRPr lang="es-ES" sz="1100"/>
        </a:p>
      </dgm:t>
    </dgm:pt>
    <dgm:pt modelId="{D8111712-3D7B-4C1F-982D-71A1877B649C}">
      <dgm:prSet custT="1"/>
      <dgm:spPr/>
      <dgm:t>
        <a:bodyPr/>
        <a:lstStyle/>
        <a:p>
          <a:r>
            <a:rPr lang="es-CO" sz="1100" dirty="0">
              <a:solidFill>
                <a:schemeClr val="tx1"/>
              </a:solidFill>
              <a:latin typeface="Lato-Light"/>
            </a:rPr>
            <a:t>Eje 4, programa 1, proyecto1: actualización orgánica y normativa.</a:t>
          </a:r>
        </a:p>
      </dgm:t>
    </dgm:pt>
    <dgm:pt modelId="{50D85D31-FFB9-41CA-854E-A512E061A2BA}" type="parTrans" cxnId="{DF3A1FE3-7307-46CC-97EC-B8C1D6186F4D}">
      <dgm:prSet/>
      <dgm:spPr/>
      <dgm:t>
        <a:bodyPr/>
        <a:lstStyle/>
        <a:p>
          <a:endParaRPr lang="es-ES" sz="1100"/>
        </a:p>
      </dgm:t>
    </dgm:pt>
    <dgm:pt modelId="{88171BD9-D02D-4DFB-AC46-5857C35E32D4}" type="sibTrans" cxnId="{DF3A1FE3-7307-46CC-97EC-B8C1D6186F4D}">
      <dgm:prSet/>
      <dgm:spPr/>
      <dgm:t>
        <a:bodyPr/>
        <a:lstStyle/>
        <a:p>
          <a:endParaRPr lang="es-ES" sz="1100"/>
        </a:p>
      </dgm:t>
    </dgm:pt>
    <dgm:pt modelId="{928BD6EE-A229-4199-9E08-71AC8A08CD62}">
      <dgm:prSet custT="1"/>
      <dgm:spPr/>
      <dgm:t>
        <a:bodyPr/>
        <a:lstStyle/>
        <a:p>
          <a:r>
            <a:rPr lang="es-CO" sz="1100" dirty="0">
              <a:solidFill>
                <a:schemeClr val="tx1"/>
              </a:solidFill>
              <a:latin typeface="Lato-Light"/>
            </a:rPr>
            <a:t>Eje 7, programa 3: Cultura para la convivencia institucional.</a:t>
          </a:r>
        </a:p>
      </dgm:t>
    </dgm:pt>
    <dgm:pt modelId="{8EC5AC15-CB19-46D9-853D-F6830C965147}" type="parTrans" cxnId="{B89E00BB-46E3-4CFD-A81F-F2B1F18947AC}">
      <dgm:prSet/>
      <dgm:spPr/>
      <dgm:t>
        <a:bodyPr/>
        <a:lstStyle/>
        <a:p>
          <a:endParaRPr lang="es-ES" sz="1100"/>
        </a:p>
      </dgm:t>
    </dgm:pt>
    <dgm:pt modelId="{10DBAA90-BC26-481F-B2BC-525AA60539CB}" type="sibTrans" cxnId="{B89E00BB-46E3-4CFD-A81F-F2B1F18947AC}">
      <dgm:prSet/>
      <dgm:spPr/>
      <dgm:t>
        <a:bodyPr/>
        <a:lstStyle/>
        <a:p>
          <a:endParaRPr lang="es-ES" sz="1100"/>
        </a:p>
      </dgm:t>
    </dgm:pt>
    <dgm:pt modelId="{C239C365-A257-497C-B366-D7EE86FB1C9C}" type="pres">
      <dgm:prSet presAssocID="{39D721E7-201C-4423-8E94-3B5A13D2B05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8FF7CF8-5B06-43CE-BE3A-48F1B7652344}" type="pres">
      <dgm:prSet presAssocID="{70B7756A-5AC5-43BD-A99F-CE3AA2BD7027}" presName="vertOne" presStyleCnt="0"/>
      <dgm:spPr/>
    </dgm:pt>
    <dgm:pt modelId="{68241F30-E78C-41A5-B59F-C62B50285835}" type="pres">
      <dgm:prSet presAssocID="{70B7756A-5AC5-43BD-A99F-CE3AA2BD7027}" presName="txOne" presStyleLbl="node0" presStyleIdx="0" presStyleCnt="4" custScaleY="47528" custLinFactNeighborX="-247" custLinFactNeighborY="-1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617704-F115-445F-99CF-95B7EEFCA086}" type="pres">
      <dgm:prSet presAssocID="{70B7756A-5AC5-43BD-A99F-CE3AA2BD7027}" presName="parTransOne" presStyleCnt="0"/>
      <dgm:spPr/>
    </dgm:pt>
    <dgm:pt modelId="{4BF2111B-2A43-4646-A450-72FF30F69ECF}" type="pres">
      <dgm:prSet presAssocID="{70B7756A-5AC5-43BD-A99F-CE3AA2BD7027}" presName="horzOne" presStyleCnt="0"/>
      <dgm:spPr/>
    </dgm:pt>
    <dgm:pt modelId="{4ED911BA-4888-4389-85A5-77F07B3480D3}" type="pres">
      <dgm:prSet presAssocID="{2E7EB925-9E45-40E9-90E5-1008C8D3E6C4}" presName="vertTwo" presStyleCnt="0"/>
      <dgm:spPr/>
    </dgm:pt>
    <dgm:pt modelId="{99310758-D21A-4D87-9990-D07885480C2F}" type="pres">
      <dgm:prSet presAssocID="{2E7EB925-9E45-40E9-90E5-1008C8D3E6C4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3D63C8-E29E-4B62-BC88-889AD57F5538}" type="pres">
      <dgm:prSet presAssocID="{2E7EB925-9E45-40E9-90E5-1008C8D3E6C4}" presName="parTransTwo" presStyleCnt="0"/>
      <dgm:spPr/>
    </dgm:pt>
    <dgm:pt modelId="{6182C531-C2D5-4CBE-96CD-ACAFC267A934}" type="pres">
      <dgm:prSet presAssocID="{2E7EB925-9E45-40E9-90E5-1008C8D3E6C4}" presName="horzTwo" presStyleCnt="0"/>
      <dgm:spPr/>
    </dgm:pt>
    <dgm:pt modelId="{AFF36334-341E-4710-BD87-89FBA41A2A8C}" type="pres">
      <dgm:prSet presAssocID="{E65BC658-B846-4D70-8FE0-C9FA61387267}" presName="vertThree" presStyleCnt="0"/>
      <dgm:spPr/>
    </dgm:pt>
    <dgm:pt modelId="{136F3C9C-A941-4B06-A6DB-60CDF891E88B}" type="pres">
      <dgm:prSet presAssocID="{E65BC658-B846-4D70-8FE0-C9FA61387267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652B7D-F13C-4828-B9B7-1B8AB36BD918}" type="pres">
      <dgm:prSet presAssocID="{E65BC658-B846-4D70-8FE0-C9FA61387267}" presName="horzThree" presStyleCnt="0"/>
      <dgm:spPr/>
    </dgm:pt>
    <dgm:pt modelId="{213F0ED2-9987-49E8-B29A-93654B8F44A5}" type="pres">
      <dgm:prSet presAssocID="{490B0084-6B21-4348-AE72-8260847EF96D}" presName="sibSpaceOne" presStyleCnt="0"/>
      <dgm:spPr/>
    </dgm:pt>
    <dgm:pt modelId="{768A3EFC-7496-46AB-8DCB-4B6411D4884B}" type="pres">
      <dgm:prSet presAssocID="{8BE39DE6-50D3-428C-8DAD-AC78D9CFCE83}" presName="vertOne" presStyleCnt="0"/>
      <dgm:spPr/>
    </dgm:pt>
    <dgm:pt modelId="{58CCE10B-F8AB-4A43-989B-98732F479779}" type="pres">
      <dgm:prSet presAssocID="{8BE39DE6-50D3-428C-8DAD-AC78D9CFCE83}" presName="txOne" presStyleLbl="node0" presStyleIdx="1" presStyleCnt="4" custScaleY="47528" custLinFactNeighborX="-247" custLinFactNeighborY="-1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0AE9E-9F09-4563-8D81-59E3CB03FA87}" type="pres">
      <dgm:prSet presAssocID="{8BE39DE6-50D3-428C-8DAD-AC78D9CFCE83}" presName="parTransOne" presStyleCnt="0"/>
      <dgm:spPr/>
    </dgm:pt>
    <dgm:pt modelId="{D0423C74-6761-4A49-8483-08F8709261B9}" type="pres">
      <dgm:prSet presAssocID="{8BE39DE6-50D3-428C-8DAD-AC78D9CFCE83}" presName="horzOne" presStyleCnt="0"/>
      <dgm:spPr/>
    </dgm:pt>
    <dgm:pt modelId="{92FC706D-48FF-4101-9243-75F93FCBC4CD}" type="pres">
      <dgm:prSet presAssocID="{4FD600FD-3E9F-4695-B5CA-4BBB9718B174}" presName="vertTwo" presStyleCnt="0"/>
      <dgm:spPr/>
    </dgm:pt>
    <dgm:pt modelId="{D05F11C1-06A1-48BB-B074-A63FC8931CD6}" type="pres">
      <dgm:prSet presAssocID="{4FD600FD-3E9F-4695-B5CA-4BBB9718B174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FA2F46-CC71-4E25-AC51-16D8ECA1E0AA}" type="pres">
      <dgm:prSet presAssocID="{4FD600FD-3E9F-4695-B5CA-4BBB9718B174}" presName="parTransTwo" presStyleCnt="0"/>
      <dgm:spPr/>
    </dgm:pt>
    <dgm:pt modelId="{7E975E93-2E5E-40D1-8E2E-5833BE133AF2}" type="pres">
      <dgm:prSet presAssocID="{4FD600FD-3E9F-4695-B5CA-4BBB9718B174}" presName="horzTwo" presStyleCnt="0"/>
      <dgm:spPr/>
    </dgm:pt>
    <dgm:pt modelId="{009860FD-8C42-49A4-9740-7AB6CDABBF6A}" type="pres">
      <dgm:prSet presAssocID="{1D964A4C-2871-4392-89F7-8D0F018243B7}" presName="vertThree" presStyleCnt="0"/>
      <dgm:spPr/>
    </dgm:pt>
    <dgm:pt modelId="{CA46E871-6E25-4DD2-9CC4-1CD10EA16D3E}" type="pres">
      <dgm:prSet presAssocID="{1D964A4C-2871-4392-89F7-8D0F018243B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FA67BB-4EB6-4A6F-8E0D-4EBB1DF284CB}" type="pres">
      <dgm:prSet presAssocID="{1D964A4C-2871-4392-89F7-8D0F018243B7}" presName="horzThree" presStyleCnt="0"/>
      <dgm:spPr/>
    </dgm:pt>
    <dgm:pt modelId="{6F701884-5C6C-48B1-ABCB-B455943268C6}" type="pres">
      <dgm:prSet presAssocID="{0982D2D0-C47D-4404-BDC2-5FC67BFADCA3}" presName="sibSpaceOne" presStyleCnt="0"/>
      <dgm:spPr/>
    </dgm:pt>
    <dgm:pt modelId="{E4263494-8E50-4D18-A2C7-543390DE18F1}" type="pres">
      <dgm:prSet presAssocID="{4FA0E02B-90CC-449A-9197-C9E1D03CA742}" presName="vertOne" presStyleCnt="0"/>
      <dgm:spPr/>
    </dgm:pt>
    <dgm:pt modelId="{6CBC8B7D-B030-45D4-96B2-10919261FCFF}" type="pres">
      <dgm:prSet presAssocID="{4FA0E02B-90CC-449A-9197-C9E1D03CA742}" presName="txOne" presStyleLbl="node0" presStyleIdx="2" presStyleCnt="4" custScaleY="47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B378BC-4F6E-4C37-8655-EF6F0C10DC59}" type="pres">
      <dgm:prSet presAssocID="{4FA0E02B-90CC-449A-9197-C9E1D03CA742}" presName="parTransOne" presStyleCnt="0"/>
      <dgm:spPr/>
    </dgm:pt>
    <dgm:pt modelId="{91FE1A23-88E1-440D-9E30-E21623107D18}" type="pres">
      <dgm:prSet presAssocID="{4FA0E02B-90CC-449A-9197-C9E1D03CA742}" presName="horzOne" presStyleCnt="0"/>
      <dgm:spPr/>
    </dgm:pt>
    <dgm:pt modelId="{F954283B-8C49-4976-9B5D-54277438371A}" type="pres">
      <dgm:prSet presAssocID="{285FC25C-6885-4EC9-B8BD-96995EBEDEE8}" presName="vertTwo" presStyleCnt="0"/>
      <dgm:spPr/>
    </dgm:pt>
    <dgm:pt modelId="{F51E81B6-4570-439C-9FBE-2A975A4448FC}" type="pres">
      <dgm:prSet presAssocID="{285FC25C-6885-4EC9-B8BD-96995EBEDEE8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7C2E8E-BD26-403D-BC77-FDA3729FD7EE}" type="pres">
      <dgm:prSet presAssocID="{285FC25C-6885-4EC9-B8BD-96995EBEDEE8}" presName="parTransTwo" presStyleCnt="0"/>
      <dgm:spPr/>
    </dgm:pt>
    <dgm:pt modelId="{57E69768-E4E1-4283-A185-BA0835ABACC2}" type="pres">
      <dgm:prSet presAssocID="{285FC25C-6885-4EC9-B8BD-96995EBEDEE8}" presName="horzTwo" presStyleCnt="0"/>
      <dgm:spPr/>
    </dgm:pt>
    <dgm:pt modelId="{73C8F9F1-A020-454E-AB80-85EADE338EE8}" type="pres">
      <dgm:prSet presAssocID="{DA0DC8C1-673C-4527-8449-F0F55A8839E6}" presName="vertThree" presStyleCnt="0"/>
      <dgm:spPr/>
    </dgm:pt>
    <dgm:pt modelId="{74607C58-2712-4055-9947-9F4189EA905D}" type="pres">
      <dgm:prSet presAssocID="{DA0DC8C1-673C-4527-8449-F0F55A8839E6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2DF786-368A-4871-9243-CB14EC10BA80}" type="pres">
      <dgm:prSet presAssocID="{DA0DC8C1-673C-4527-8449-F0F55A8839E6}" presName="horzThree" presStyleCnt="0"/>
      <dgm:spPr/>
    </dgm:pt>
    <dgm:pt modelId="{CBF3483C-0E30-4799-9105-3ED146658816}" type="pres">
      <dgm:prSet presAssocID="{96785D74-2AE9-4AAF-A8DF-DD99CB64AE2E}" presName="sibSpaceOne" presStyleCnt="0"/>
      <dgm:spPr/>
    </dgm:pt>
    <dgm:pt modelId="{C9A60F5A-871A-4B7E-BDB4-8904C158AD69}" type="pres">
      <dgm:prSet presAssocID="{918A769E-889A-43B4-B1E1-5B6D98DA931B}" presName="vertOne" presStyleCnt="0"/>
      <dgm:spPr/>
    </dgm:pt>
    <dgm:pt modelId="{520D79DC-CC05-499F-8710-F36168A4EE70}" type="pres">
      <dgm:prSet presAssocID="{918A769E-889A-43B4-B1E1-5B6D98DA931B}" presName="txOne" presStyleLbl="node0" presStyleIdx="3" presStyleCnt="4" custScaleY="47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B4314D-120D-485E-AE4F-B3DBE4383BE9}" type="pres">
      <dgm:prSet presAssocID="{918A769E-889A-43B4-B1E1-5B6D98DA931B}" presName="parTransOne" presStyleCnt="0"/>
      <dgm:spPr/>
    </dgm:pt>
    <dgm:pt modelId="{A10D71B0-E37F-4DED-A946-A167428260BE}" type="pres">
      <dgm:prSet presAssocID="{918A769E-889A-43B4-B1E1-5B6D98DA931B}" presName="horzOne" presStyleCnt="0"/>
      <dgm:spPr/>
    </dgm:pt>
    <dgm:pt modelId="{1614C6DE-996A-4D49-B9A6-7B9A6D0913F3}" type="pres">
      <dgm:prSet presAssocID="{D8111712-3D7B-4C1F-982D-71A1877B649C}" presName="vertTwo" presStyleCnt="0"/>
      <dgm:spPr/>
    </dgm:pt>
    <dgm:pt modelId="{58DBBD5D-7AC9-4F09-A176-EFA0679BA8EB}" type="pres">
      <dgm:prSet presAssocID="{D8111712-3D7B-4C1F-982D-71A1877B649C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2072A2-CE4D-46F5-AF0B-CE269A0E9189}" type="pres">
      <dgm:prSet presAssocID="{D8111712-3D7B-4C1F-982D-71A1877B649C}" presName="parTransTwo" presStyleCnt="0"/>
      <dgm:spPr/>
    </dgm:pt>
    <dgm:pt modelId="{0B93AC21-DD6F-4FCE-B011-CED81006C9C4}" type="pres">
      <dgm:prSet presAssocID="{D8111712-3D7B-4C1F-982D-71A1877B649C}" presName="horzTwo" presStyleCnt="0"/>
      <dgm:spPr/>
    </dgm:pt>
    <dgm:pt modelId="{B7DA2689-D74A-4EB0-9F20-A631569ECEE2}" type="pres">
      <dgm:prSet presAssocID="{928BD6EE-A229-4199-9E08-71AC8A08CD62}" presName="vertThree" presStyleCnt="0"/>
      <dgm:spPr/>
    </dgm:pt>
    <dgm:pt modelId="{7AD6ABAB-AD9E-4347-B7E8-BEB1513E988B}" type="pres">
      <dgm:prSet presAssocID="{928BD6EE-A229-4199-9E08-71AC8A08CD62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73B41C-7659-44E8-BD71-33EE56688234}" type="pres">
      <dgm:prSet presAssocID="{928BD6EE-A229-4199-9E08-71AC8A08CD62}" presName="horzThree" presStyleCnt="0"/>
      <dgm:spPr/>
    </dgm:pt>
  </dgm:ptLst>
  <dgm:cxnLst>
    <dgm:cxn modelId="{729EF8D6-6B90-4877-B3AD-B58ACFF5CC4E}" type="presOf" srcId="{39D721E7-201C-4423-8E94-3B5A13D2B058}" destId="{C239C365-A257-497C-B366-D7EE86FB1C9C}" srcOrd="0" destOrd="0" presId="urn:microsoft.com/office/officeart/2005/8/layout/hierarchy4"/>
    <dgm:cxn modelId="{DDCF5941-B9B1-4F3E-9238-341900F708AC}" type="presOf" srcId="{D8111712-3D7B-4C1F-982D-71A1877B649C}" destId="{58DBBD5D-7AC9-4F09-A176-EFA0679BA8EB}" srcOrd="0" destOrd="0" presId="urn:microsoft.com/office/officeart/2005/8/layout/hierarchy4"/>
    <dgm:cxn modelId="{13A89CF9-2AEB-4110-B974-4C197CEF3E08}" type="presOf" srcId="{918A769E-889A-43B4-B1E1-5B6D98DA931B}" destId="{520D79DC-CC05-499F-8710-F36168A4EE70}" srcOrd="0" destOrd="0" presId="urn:microsoft.com/office/officeart/2005/8/layout/hierarchy4"/>
    <dgm:cxn modelId="{23EFA339-BC49-47ED-BB3D-F3B1A0244B4A}" type="presOf" srcId="{E65BC658-B846-4D70-8FE0-C9FA61387267}" destId="{136F3C9C-A941-4B06-A6DB-60CDF891E88B}" srcOrd="0" destOrd="0" presId="urn:microsoft.com/office/officeart/2005/8/layout/hierarchy4"/>
    <dgm:cxn modelId="{A0509FD6-B5DA-47AB-82FD-145A5242231D}" type="presOf" srcId="{2E7EB925-9E45-40E9-90E5-1008C8D3E6C4}" destId="{99310758-D21A-4D87-9990-D07885480C2F}" srcOrd="0" destOrd="0" presId="urn:microsoft.com/office/officeart/2005/8/layout/hierarchy4"/>
    <dgm:cxn modelId="{13C5C86E-D822-4327-85FF-E4A95DA178BB}" type="presOf" srcId="{285FC25C-6885-4EC9-B8BD-96995EBEDEE8}" destId="{F51E81B6-4570-439C-9FBE-2A975A4448FC}" srcOrd="0" destOrd="0" presId="urn:microsoft.com/office/officeart/2005/8/layout/hierarchy4"/>
    <dgm:cxn modelId="{891F6073-466B-4A05-933A-F7F8789B6D3A}" type="presOf" srcId="{1D964A4C-2871-4392-89F7-8D0F018243B7}" destId="{CA46E871-6E25-4DD2-9CC4-1CD10EA16D3E}" srcOrd="0" destOrd="0" presId="urn:microsoft.com/office/officeart/2005/8/layout/hierarchy4"/>
    <dgm:cxn modelId="{A3F8D858-0414-409A-82D3-09ACFDD7C72D}" srcId="{8BE39DE6-50D3-428C-8DAD-AC78D9CFCE83}" destId="{4FD600FD-3E9F-4695-B5CA-4BBB9718B174}" srcOrd="0" destOrd="0" parTransId="{DCB11230-BB0F-4C88-AF7C-A9E3BD0AA205}" sibTransId="{85A6C019-7E9C-404D-91F7-CE1953FAD394}"/>
    <dgm:cxn modelId="{E0AF9CBD-3860-425F-A04A-3DE29F9CCB03}" srcId="{285FC25C-6885-4EC9-B8BD-96995EBEDEE8}" destId="{DA0DC8C1-673C-4527-8449-F0F55A8839E6}" srcOrd="0" destOrd="0" parTransId="{AC5BE676-CB0C-44F2-BE3C-A1C43AD94488}" sibTransId="{8EF2E14B-2451-4B99-A1E2-7D716D796866}"/>
    <dgm:cxn modelId="{9C1D5178-4C8A-4653-AD4C-6A8A20E0DE9B}" srcId="{4FD600FD-3E9F-4695-B5CA-4BBB9718B174}" destId="{1D964A4C-2871-4392-89F7-8D0F018243B7}" srcOrd="0" destOrd="0" parTransId="{66F837B0-306F-4BBA-97D5-5CE92497F306}" sibTransId="{D0645D42-7614-4428-8FA1-E024BF396D7A}"/>
    <dgm:cxn modelId="{DF3A1FE3-7307-46CC-97EC-B8C1D6186F4D}" srcId="{918A769E-889A-43B4-B1E1-5B6D98DA931B}" destId="{D8111712-3D7B-4C1F-982D-71A1877B649C}" srcOrd="0" destOrd="0" parTransId="{50D85D31-FFB9-41CA-854E-A512E061A2BA}" sibTransId="{88171BD9-D02D-4DFB-AC46-5857C35E32D4}"/>
    <dgm:cxn modelId="{B89E00BB-46E3-4CFD-A81F-F2B1F18947AC}" srcId="{D8111712-3D7B-4C1F-982D-71A1877B649C}" destId="{928BD6EE-A229-4199-9E08-71AC8A08CD62}" srcOrd="0" destOrd="0" parTransId="{8EC5AC15-CB19-46D9-853D-F6830C965147}" sibTransId="{10DBAA90-BC26-481F-B2BC-525AA60539CB}"/>
    <dgm:cxn modelId="{3D50B65B-A9A4-4853-9ED4-BC2CFF3A39DB}" srcId="{39D721E7-201C-4423-8E94-3B5A13D2B058}" destId="{8BE39DE6-50D3-428C-8DAD-AC78D9CFCE83}" srcOrd="1" destOrd="0" parTransId="{E88DCCDD-364A-4F1C-AF64-1058DD754172}" sibTransId="{0982D2D0-C47D-4404-BDC2-5FC67BFADCA3}"/>
    <dgm:cxn modelId="{931CD400-EDEE-4064-BA80-F39736212E60}" srcId="{4FA0E02B-90CC-449A-9197-C9E1D03CA742}" destId="{285FC25C-6885-4EC9-B8BD-96995EBEDEE8}" srcOrd="0" destOrd="0" parTransId="{BEA2566F-9AE6-40F1-9BFB-9DC7E6A7FB17}" sibTransId="{C05BD8EA-F9F9-46E9-9EA5-A923BC98813C}"/>
    <dgm:cxn modelId="{6CFC2567-7937-4F12-848E-1DC8F872F54E}" type="presOf" srcId="{8BE39DE6-50D3-428C-8DAD-AC78D9CFCE83}" destId="{58CCE10B-F8AB-4A43-989B-98732F479779}" srcOrd="0" destOrd="0" presId="urn:microsoft.com/office/officeart/2005/8/layout/hierarchy4"/>
    <dgm:cxn modelId="{84DDBDA2-F7B3-468A-A2C8-873C1DB969CD}" type="presOf" srcId="{70B7756A-5AC5-43BD-A99F-CE3AA2BD7027}" destId="{68241F30-E78C-41A5-B59F-C62B50285835}" srcOrd="0" destOrd="0" presId="urn:microsoft.com/office/officeart/2005/8/layout/hierarchy4"/>
    <dgm:cxn modelId="{6EB6E7EC-632A-4FED-A679-27E41A14B6B7}" srcId="{39D721E7-201C-4423-8E94-3B5A13D2B058}" destId="{4FA0E02B-90CC-449A-9197-C9E1D03CA742}" srcOrd="2" destOrd="0" parTransId="{89F0F7D0-7508-49F6-B816-CC1C05DA4146}" sibTransId="{96785D74-2AE9-4AAF-A8DF-DD99CB64AE2E}"/>
    <dgm:cxn modelId="{51F554EF-8B7B-468C-9D0C-1E4E7304BB5E}" srcId="{2E7EB925-9E45-40E9-90E5-1008C8D3E6C4}" destId="{E65BC658-B846-4D70-8FE0-C9FA61387267}" srcOrd="0" destOrd="0" parTransId="{0DE57A0E-8CC6-4FF7-8742-FEF97D88F0E9}" sibTransId="{1052747D-34B7-4EB7-A23C-38002FC9A6C2}"/>
    <dgm:cxn modelId="{656B0797-62F1-4ADA-8F96-480F7EF3FE19}" type="presOf" srcId="{DA0DC8C1-673C-4527-8449-F0F55A8839E6}" destId="{74607C58-2712-4055-9947-9F4189EA905D}" srcOrd="0" destOrd="0" presId="urn:microsoft.com/office/officeart/2005/8/layout/hierarchy4"/>
    <dgm:cxn modelId="{9F8BF82F-CF87-4DFA-9867-BF8A3A3CFBB2}" type="presOf" srcId="{4FA0E02B-90CC-449A-9197-C9E1D03CA742}" destId="{6CBC8B7D-B030-45D4-96B2-10919261FCFF}" srcOrd="0" destOrd="0" presId="urn:microsoft.com/office/officeart/2005/8/layout/hierarchy4"/>
    <dgm:cxn modelId="{8E05763F-33E8-4530-8AFF-3D75AB88E587}" srcId="{39D721E7-201C-4423-8E94-3B5A13D2B058}" destId="{918A769E-889A-43B4-B1E1-5B6D98DA931B}" srcOrd="3" destOrd="0" parTransId="{BE838AF0-C771-4DDE-BF02-9FC384F43140}" sibTransId="{1E80E3EC-719D-4CEA-AD15-D0A280EEBC8A}"/>
    <dgm:cxn modelId="{D5F2AEF1-E9F7-4FFB-9385-45F464799A43}" type="presOf" srcId="{928BD6EE-A229-4199-9E08-71AC8A08CD62}" destId="{7AD6ABAB-AD9E-4347-B7E8-BEB1513E988B}" srcOrd="0" destOrd="0" presId="urn:microsoft.com/office/officeart/2005/8/layout/hierarchy4"/>
    <dgm:cxn modelId="{913EFFCE-1441-413F-9FC5-3BC086140939}" type="presOf" srcId="{4FD600FD-3E9F-4695-B5CA-4BBB9718B174}" destId="{D05F11C1-06A1-48BB-B074-A63FC8931CD6}" srcOrd="0" destOrd="0" presId="urn:microsoft.com/office/officeart/2005/8/layout/hierarchy4"/>
    <dgm:cxn modelId="{72F24A27-1F10-4E83-A492-0238891085EA}" srcId="{39D721E7-201C-4423-8E94-3B5A13D2B058}" destId="{70B7756A-5AC5-43BD-A99F-CE3AA2BD7027}" srcOrd="0" destOrd="0" parTransId="{DCA9F86C-2F46-4BAE-908B-1FBA4C50A10E}" sibTransId="{490B0084-6B21-4348-AE72-8260847EF96D}"/>
    <dgm:cxn modelId="{5CE3E6A1-7CD9-4D17-B116-332BB2D4C267}" srcId="{70B7756A-5AC5-43BD-A99F-CE3AA2BD7027}" destId="{2E7EB925-9E45-40E9-90E5-1008C8D3E6C4}" srcOrd="0" destOrd="0" parTransId="{0037D189-64F8-405E-8D95-05BFC49FB805}" sibTransId="{784D5AD5-EF04-4493-9616-1ED5E0F8C9A7}"/>
    <dgm:cxn modelId="{1403F7D3-3EB3-4B22-9949-1D72C4D75896}" type="presParOf" srcId="{C239C365-A257-497C-B366-D7EE86FB1C9C}" destId="{18FF7CF8-5B06-43CE-BE3A-48F1B7652344}" srcOrd="0" destOrd="0" presId="urn:microsoft.com/office/officeart/2005/8/layout/hierarchy4"/>
    <dgm:cxn modelId="{773CEEF5-DC74-46E2-9C79-5C286CB897ED}" type="presParOf" srcId="{18FF7CF8-5B06-43CE-BE3A-48F1B7652344}" destId="{68241F30-E78C-41A5-B59F-C62B50285835}" srcOrd="0" destOrd="0" presId="urn:microsoft.com/office/officeart/2005/8/layout/hierarchy4"/>
    <dgm:cxn modelId="{786582FD-05FE-401D-9A79-B1750117EED7}" type="presParOf" srcId="{18FF7CF8-5B06-43CE-BE3A-48F1B7652344}" destId="{3E617704-F115-445F-99CF-95B7EEFCA086}" srcOrd="1" destOrd="0" presId="urn:microsoft.com/office/officeart/2005/8/layout/hierarchy4"/>
    <dgm:cxn modelId="{7E69C6A7-463B-4B17-A55F-81A307A0A68B}" type="presParOf" srcId="{18FF7CF8-5B06-43CE-BE3A-48F1B7652344}" destId="{4BF2111B-2A43-4646-A450-72FF30F69ECF}" srcOrd="2" destOrd="0" presId="urn:microsoft.com/office/officeart/2005/8/layout/hierarchy4"/>
    <dgm:cxn modelId="{1DDBF2EC-5A31-484A-8FCD-22AF6806A617}" type="presParOf" srcId="{4BF2111B-2A43-4646-A450-72FF30F69ECF}" destId="{4ED911BA-4888-4389-85A5-77F07B3480D3}" srcOrd="0" destOrd="0" presId="urn:microsoft.com/office/officeart/2005/8/layout/hierarchy4"/>
    <dgm:cxn modelId="{817A4328-52F7-48FE-A931-2FBDB04AFEA0}" type="presParOf" srcId="{4ED911BA-4888-4389-85A5-77F07B3480D3}" destId="{99310758-D21A-4D87-9990-D07885480C2F}" srcOrd="0" destOrd="0" presId="urn:microsoft.com/office/officeart/2005/8/layout/hierarchy4"/>
    <dgm:cxn modelId="{C7E18BF2-5893-4049-B03B-5D176D743DC9}" type="presParOf" srcId="{4ED911BA-4888-4389-85A5-77F07B3480D3}" destId="{BD3D63C8-E29E-4B62-BC88-889AD57F5538}" srcOrd="1" destOrd="0" presId="urn:microsoft.com/office/officeart/2005/8/layout/hierarchy4"/>
    <dgm:cxn modelId="{4BEF48DD-3209-43B7-A429-6787464787A9}" type="presParOf" srcId="{4ED911BA-4888-4389-85A5-77F07B3480D3}" destId="{6182C531-C2D5-4CBE-96CD-ACAFC267A934}" srcOrd="2" destOrd="0" presId="urn:microsoft.com/office/officeart/2005/8/layout/hierarchy4"/>
    <dgm:cxn modelId="{DDC3478C-0193-4074-82DB-BA356AEA587F}" type="presParOf" srcId="{6182C531-C2D5-4CBE-96CD-ACAFC267A934}" destId="{AFF36334-341E-4710-BD87-89FBA41A2A8C}" srcOrd="0" destOrd="0" presId="urn:microsoft.com/office/officeart/2005/8/layout/hierarchy4"/>
    <dgm:cxn modelId="{AB7636D2-B472-4DBD-8CBA-A99A907E0BFF}" type="presParOf" srcId="{AFF36334-341E-4710-BD87-89FBA41A2A8C}" destId="{136F3C9C-A941-4B06-A6DB-60CDF891E88B}" srcOrd="0" destOrd="0" presId="urn:microsoft.com/office/officeart/2005/8/layout/hierarchy4"/>
    <dgm:cxn modelId="{9CEF7B0A-4C5B-4EFD-9528-1100E429DF5A}" type="presParOf" srcId="{AFF36334-341E-4710-BD87-89FBA41A2A8C}" destId="{58652B7D-F13C-4828-B9B7-1B8AB36BD918}" srcOrd="1" destOrd="0" presId="urn:microsoft.com/office/officeart/2005/8/layout/hierarchy4"/>
    <dgm:cxn modelId="{8C37EDD8-D2C8-4110-BEFE-1E27271C6076}" type="presParOf" srcId="{C239C365-A257-497C-B366-D7EE86FB1C9C}" destId="{213F0ED2-9987-49E8-B29A-93654B8F44A5}" srcOrd="1" destOrd="0" presId="urn:microsoft.com/office/officeart/2005/8/layout/hierarchy4"/>
    <dgm:cxn modelId="{394C1894-50DB-41DC-9F11-19A1D8D6B474}" type="presParOf" srcId="{C239C365-A257-497C-B366-D7EE86FB1C9C}" destId="{768A3EFC-7496-46AB-8DCB-4B6411D4884B}" srcOrd="2" destOrd="0" presId="urn:microsoft.com/office/officeart/2005/8/layout/hierarchy4"/>
    <dgm:cxn modelId="{B81B8E00-1791-4B85-8522-72503A6E4DED}" type="presParOf" srcId="{768A3EFC-7496-46AB-8DCB-4B6411D4884B}" destId="{58CCE10B-F8AB-4A43-989B-98732F479779}" srcOrd="0" destOrd="0" presId="urn:microsoft.com/office/officeart/2005/8/layout/hierarchy4"/>
    <dgm:cxn modelId="{0C5F2B6D-56E8-4EDA-B0AA-4BC46A96BD06}" type="presParOf" srcId="{768A3EFC-7496-46AB-8DCB-4B6411D4884B}" destId="{37B0AE9E-9F09-4563-8D81-59E3CB03FA87}" srcOrd="1" destOrd="0" presId="urn:microsoft.com/office/officeart/2005/8/layout/hierarchy4"/>
    <dgm:cxn modelId="{FCB4E0B9-DAE6-40FA-BC0A-E8F4F62FB00D}" type="presParOf" srcId="{768A3EFC-7496-46AB-8DCB-4B6411D4884B}" destId="{D0423C74-6761-4A49-8483-08F8709261B9}" srcOrd="2" destOrd="0" presId="urn:microsoft.com/office/officeart/2005/8/layout/hierarchy4"/>
    <dgm:cxn modelId="{5408DE60-8883-4794-8F27-262F42C25E1C}" type="presParOf" srcId="{D0423C74-6761-4A49-8483-08F8709261B9}" destId="{92FC706D-48FF-4101-9243-75F93FCBC4CD}" srcOrd="0" destOrd="0" presId="urn:microsoft.com/office/officeart/2005/8/layout/hierarchy4"/>
    <dgm:cxn modelId="{3F10486A-B702-428B-9176-3DE4C37E3302}" type="presParOf" srcId="{92FC706D-48FF-4101-9243-75F93FCBC4CD}" destId="{D05F11C1-06A1-48BB-B074-A63FC8931CD6}" srcOrd="0" destOrd="0" presId="urn:microsoft.com/office/officeart/2005/8/layout/hierarchy4"/>
    <dgm:cxn modelId="{52E02BBA-8798-4512-948C-8CBFC738C99E}" type="presParOf" srcId="{92FC706D-48FF-4101-9243-75F93FCBC4CD}" destId="{68FA2F46-CC71-4E25-AC51-16D8ECA1E0AA}" srcOrd="1" destOrd="0" presId="urn:microsoft.com/office/officeart/2005/8/layout/hierarchy4"/>
    <dgm:cxn modelId="{CCCCF183-E94D-4A22-A508-7A3A9B1F928E}" type="presParOf" srcId="{92FC706D-48FF-4101-9243-75F93FCBC4CD}" destId="{7E975E93-2E5E-40D1-8E2E-5833BE133AF2}" srcOrd="2" destOrd="0" presId="urn:microsoft.com/office/officeart/2005/8/layout/hierarchy4"/>
    <dgm:cxn modelId="{F4B3FC5B-6015-45C8-9D60-8922720F5177}" type="presParOf" srcId="{7E975E93-2E5E-40D1-8E2E-5833BE133AF2}" destId="{009860FD-8C42-49A4-9740-7AB6CDABBF6A}" srcOrd="0" destOrd="0" presId="urn:microsoft.com/office/officeart/2005/8/layout/hierarchy4"/>
    <dgm:cxn modelId="{CE08ABF7-5CDA-4404-BAB6-3FA3E02639A9}" type="presParOf" srcId="{009860FD-8C42-49A4-9740-7AB6CDABBF6A}" destId="{CA46E871-6E25-4DD2-9CC4-1CD10EA16D3E}" srcOrd="0" destOrd="0" presId="urn:microsoft.com/office/officeart/2005/8/layout/hierarchy4"/>
    <dgm:cxn modelId="{AFD14F59-4F60-48C9-851F-7AF340CD6138}" type="presParOf" srcId="{009860FD-8C42-49A4-9740-7AB6CDABBF6A}" destId="{EDFA67BB-4EB6-4A6F-8E0D-4EBB1DF284CB}" srcOrd="1" destOrd="0" presId="urn:microsoft.com/office/officeart/2005/8/layout/hierarchy4"/>
    <dgm:cxn modelId="{9E99B995-BB4E-4945-B332-3E272029BFFB}" type="presParOf" srcId="{C239C365-A257-497C-B366-D7EE86FB1C9C}" destId="{6F701884-5C6C-48B1-ABCB-B455943268C6}" srcOrd="3" destOrd="0" presId="urn:microsoft.com/office/officeart/2005/8/layout/hierarchy4"/>
    <dgm:cxn modelId="{38C8385C-D5A8-4DCE-B872-0A45E488CE10}" type="presParOf" srcId="{C239C365-A257-497C-B366-D7EE86FB1C9C}" destId="{E4263494-8E50-4D18-A2C7-543390DE18F1}" srcOrd="4" destOrd="0" presId="urn:microsoft.com/office/officeart/2005/8/layout/hierarchy4"/>
    <dgm:cxn modelId="{45C6C622-3F63-4F3C-A4AE-B923DF70E93F}" type="presParOf" srcId="{E4263494-8E50-4D18-A2C7-543390DE18F1}" destId="{6CBC8B7D-B030-45D4-96B2-10919261FCFF}" srcOrd="0" destOrd="0" presId="urn:microsoft.com/office/officeart/2005/8/layout/hierarchy4"/>
    <dgm:cxn modelId="{5EC2BB2C-35A1-4AB0-9B52-F7A7F057952F}" type="presParOf" srcId="{E4263494-8E50-4D18-A2C7-543390DE18F1}" destId="{73B378BC-4F6E-4C37-8655-EF6F0C10DC59}" srcOrd="1" destOrd="0" presId="urn:microsoft.com/office/officeart/2005/8/layout/hierarchy4"/>
    <dgm:cxn modelId="{9DE44D68-5915-4A50-819A-545974A378D8}" type="presParOf" srcId="{E4263494-8E50-4D18-A2C7-543390DE18F1}" destId="{91FE1A23-88E1-440D-9E30-E21623107D18}" srcOrd="2" destOrd="0" presId="urn:microsoft.com/office/officeart/2005/8/layout/hierarchy4"/>
    <dgm:cxn modelId="{65F08AD9-6D41-464A-A4C4-349EBC3853C8}" type="presParOf" srcId="{91FE1A23-88E1-440D-9E30-E21623107D18}" destId="{F954283B-8C49-4976-9B5D-54277438371A}" srcOrd="0" destOrd="0" presId="urn:microsoft.com/office/officeart/2005/8/layout/hierarchy4"/>
    <dgm:cxn modelId="{DE60968D-19B5-4B87-A3FD-DF9A142C6953}" type="presParOf" srcId="{F954283B-8C49-4976-9B5D-54277438371A}" destId="{F51E81B6-4570-439C-9FBE-2A975A4448FC}" srcOrd="0" destOrd="0" presId="urn:microsoft.com/office/officeart/2005/8/layout/hierarchy4"/>
    <dgm:cxn modelId="{B905D99C-A898-4BD7-A626-81B30CC497E3}" type="presParOf" srcId="{F954283B-8C49-4976-9B5D-54277438371A}" destId="{C27C2E8E-BD26-403D-BC77-FDA3729FD7EE}" srcOrd="1" destOrd="0" presId="urn:microsoft.com/office/officeart/2005/8/layout/hierarchy4"/>
    <dgm:cxn modelId="{ECD542CC-BB7F-4C04-A0B1-D3B1A8244D1E}" type="presParOf" srcId="{F954283B-8C49-4976-9B5D-54277438371A}" destId="{57E69768-E4E1-4283-A185-BA0835ABACC2}" srcOrd="2" destOrd="0" presId="urn:microsoft.com/office/officeart/2005/8/layout/hierarchy4"/>
    <dgm:cxn modelId="{A8B0EA21-A38C-4E00-8460-33A1A4B34916}" type="presParOf" srcId="{57E69768-E4E1-4283-A185-BA0835ABACC2}" destId="{73C8F9F1-A020-454E-AB80-85EADE338EE8}" srcOrd="0" destOrd="0" presId="urn:microsoft.com/office/officeart/2005/8/layout/hierarchy4"/>
    <dgm:cxn modelId="{A2CCD3E5-2AFE-4886-9009-36341BE45DBB}" type="presParOf" srcId="{73C8F9F1-A020-454E-AB80-85EADE338EE8}" destId="{74607C58-2712-4055-9947-9F4189EA905D}" srcOrd="0" destOrd="0" presId="urn:microsoft.com/office/officeart/2005/8/layout/hierarchy4"/>
    <dgm:cxn modelId="{C53E31F8-F438-4647-858F-AD32529D56B2}" type="presParOf" srcId="{73C8F9F1-A020-454E-AB80-85EADE338EE8}" destId="{372DF786-368A-4871-9243-CB14EC10BA80}" srcOrd="1" destOrd="0" presId="urn:microsoft.com/office/officeart/2005/8/layout/hierarchy4"/>
    <dgm:cxn modelId="{EC4134F2-7FBC-4078-8707-2AE7BC4FE49B}" type="presParOf" srcId="{C239C365-A257-497C-B366-D7EE86FB1C9C}" destId="{CBF3483C-0E30-4799-9105-3ED146658816}" srcOrd="5" destOrd="0" presId="urn:microsoft.com/office/officeart/2005/8/layout/hierarchy4"/>
    <dgm:cxn modelId="{24145ED3-75F6-4246-85BF-563C61584413}" type="presParOf" srcId="{C239C365-A257-497C-B366-D7EE86FB1C9C}" destId="{C9A60F5A-871A-4B7E-BDB4-8904C158AD69}" srcOrd="6" destOrd="0" presId="urn:microsoft.com/office/officeart/2005/8/layout/hierarchy4"/>
    <dgm:cxn modelId="{8C7503DE-39F5-4F75-9A27-FB1EC2B283C5}" type="presParOf" srcId="{C9A60F5A-871A-4B7E-BDB4-8904C158AD69}" destId="{520D79DC-CC05-499F-8710-F36168A4EE70}" srcOrd="0" destOrd="0" presId="urn:microsoft.com/office/officeart/2005/8/layout/hierarchy4"/>
    <dgm:cxn modelId="{D27C1FC1-860D-4596-B3C1-EB4CA7E2D4F0}" type="presParOf" srcId="{C9A60F5A-871A-4B7E-BDB4-8904C158AD69}" destId="{9BB4314D-120D-485E-AE4F-B3DBE4383BE9}" srcOrd="1" destOrd="0" presId="urn:microsoft.com/office/officeart/2005/8/layout/hierarchy4"/>
    <dgm:cxn modelId="{F81818E0-F2D9-49F6-98AF-41168790657D}" type="presParOf" srcId="{C9A60F5A-871A-4B7E-BDB4-8904C158AD69}" destId="{A10D71B0-E37F-4DED-A946-A167428260BE}" srcOrd="2" destOrd="0" presId="urn:microsoft.com/office/officeart/2005/8/layout/hierarchy4"/>
    <dgm:cxn modelId="{C1CE14AC-4F9D-46B6-934C-E88B359E9372}" type="presParOf" srcId="{A10D71B0-E37F-4DED-A946-A167428260BE}" destId="{1614C6DE-996A-4D49-B9A6-7B9A6D0913F3}" srcOrd="0" destOrd="0" presId="urn:microsoft.com/office/officeart/2005/8/layout/hierarchy4"/>
    <dgm:cxn modelId="{DF437D1A-2382-46A9-A3BE-44FCDB0D9D4F}" type="presParOf" srcId="{1614C6DE-996A-4D49-B9A6-7B9A6D0913F3}" destId="{58DBBD5D-7AC9-4F09-A176-EFA0679BA8EB}" srcOrd="0" destOrd="0" presId="urn:microsoft.com/office/officeart/2005/8/layout/hierarchy4"/>
    <dgm:cxn modelId="{4266BA35-82CC-4406-BB38-6655F4B5EA32}" type="presParOf" srcId="{1614C6DE-996A-4D49-B9A6-7B9A6D0913F3}" destId="{F62072A2-CE4D-46F5-AF0B-CE269A0E9189}" srcOrd="1" destOrd="0" presId="urn:microsoft.com/office/officeart/2005/8/layout/hierarchy4"/>
    <dgm:cxn modelId="{2F40A9F3-C482-4527-81CC-8E6746F1786B}" type="presParOf" srcId="{1614C6DE-996A-4D49-B9A6-7B9A6D0913F3}" destId="{0B93AC21-DD6F-4FCE-B011-CED81006C9C4}" srcOrd="2" destOrd="0" presId="urn:microsoft.com/office/officeart/2005/8/layout/hierarchy4"/>
    <dgm:cxn modelId="{C0E0C960-F4EA-45D7-9CA1-951A7BB9F9F3}" type="presParOf" srcId="{0B93AC21-DD6F-4FCE-B011-CED81006C9C4}" destId="{B7DA2689-D74A-4EB0-9F20-A631569ECEE2}" srcOrd="0" destOrd="0" presId="urn:microsoft.com/office/officeart/2005/8/layout/hierarchy4"/>
    <dgm:cxn modelId="{F28C5FCC-EFFA-4FF7-9152-E40D5FA3DD09}" type="presParOf" srcId="{B7DA2689-D74A-4EB0-9F20-A631569ECEE2}" destId="{7AD6ABAB-AD9E-4347-B7E8-BEB1513E988B}" srcOrd="0" destOrd="0" presId="urn:microsoft.com/office/officeart/2005/8/layout/hierarchy4"/>
    <dgm:cxn modelId="{67317742-9D72-4A01-8BCB-BC91B9BCAC16}" type="presParOf" srcId="{B7DA2689-D74A-4EB0-9F20-A631569ECEE2}" destId="{8C73B41C-7659-44E8-BD71-33EE5668823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792DEE7-06A8-4C38-B64B-A175A614588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21A28E-E0C3-46F0-A1E0-35373A82CB0B}">
      <dgm:prSet phldrT="[Texto]"/>
      <dgm:spPr/>
      <dgm:t>
        <a:bodyPr/>
        <a:lstStyle/>
        <a:p>
          <a:r>
            <a:rPr lang="es-CO" dirty="0"/>
            <a:t>Construcción de comunidades de saber pedagógico en articulación con otros saberes</a:t>
          </a:r>
          <a:r>
            <a:rPr lang="es-CO" dirty="0">
              <a:latin typeface="Lato-Light"/>
            </a:rPr>
            <a:t>.</a:t>
          </a:r>
          <a:endParaRPr lang="es-ES" dirty="0"/>
        </a:p>
      </dgm:t>
    </dgm:pt>
    <dgm:pt modelId="{B2A1EAB9-39D6-46E0-8D41-530A1AA043F3}" type="parTrans" cxnId="{A670DE06-D34A-4FE3-9899-6B295B0C94CA}">
      <dgm:prSet/>
      <dgm:spPr/>
      <dgm:t>
        <a:bodyPr/>
        <a:lstStyle/>
        <a:p>
          <a:endParaRPr lang="es-ES"/>
        </a:p>
      </dgm:t>
    </dgm:pt>
    <dgm:pt modelId="{5A517D33-7BFE-4CCC-97A7-ABB5554AA16C}" type="sibTrans" cxnId="{A670DE06-D34A-4FE3-9899-6B295B0C94CA}">
      <dgm:prSet/>
      <dgm:spPr/>
      <dgm:t>
        <a:bodyPr/>
        <a:lstStyle/>
        <a:p>
          <a:endParaRPr lang="es-ES"/>
        </a:p>
      </dgm:t>
    </dgm:pt>
    <dgm:pt modelId="{BAD33E45-5EC4-4433-B383-0818ABE7E7C1}">
      <dgm:prSet/>
      <dgm:spPr/>
      <dgm:t>
        <a:bodyPr/>
        <a:lstStyle/>
        <a:p>
          <a:r>
            <a:rPr lang="es-ES" dirty="0"/>
            <a:t>Fortalecimiento académico.</a:t>
          </a:r>
          <a:endParaRPr lang="es-CO" dirty="0">
            <a:latin typeface="Lato-Light"/>
          </a:endParaRPr>
        </a:p>
      </dgm:t>
    </dgm:pt>
    <dgm:pt modelId="{62F9B12E-E594-4E91-9271-6E8F89CCCED4}" type="parTrans" cxnId="{0CAA7F5A-EA29-400B-8A29-8D55F717C40C}">
      <dgm:prSet/>
      <dgm:spPr/>
      <dgm:t>
        <a:bodyPr/>
        <a:lstStyle/>
        <a:p>
          <a:endParaRPr lang="es-ES"/>
        </a:p>
      </dgm:t>
    </dgm:pt>
    <dgm:pt modelId="{B60C9B35-2E5D-45A6-8E18-A3F9AF7B1ED0}" type="sibTrans" cxnId="{0CAA7F5A-EA29-400B-8A29-8D55F717C40C}">
      <dgm:prSet/>
      <dgm:spPr/>
      <dgm:t>
        <a:bodyPr/>
        <a:lstStyle/>
        <a:p>
          <a:endParaRPr lang="es-ES"/>
        </a:p>
      </dgm:t>
    </dgm:pt>
    <dgm:pt modelId="{39F38460-09E3-4AFC-9FCC-70CFFBED3436}">
      <dgm:prSet/>
      <dgm:spPr/>
      <dgm:t>
        <a:bodyPr/>
        <a:lstStyle/>
        <a:p>
          <a:r>
            <a:rPr lang="es-ES" dirty="0"/>
            <a:t>Cultura del bienestar universitario</a:t>
          </a:r>
          <a:r>
            <a:rPr lang="es-CO" dirty="0">
              <a:latin typeface="Lato-Light"/>
            </a:rPr>
            <a:t>.</a:t>
          </a:r>
        </a:p>
      </dgm:t>
    </dgm:pt>
    <dgm:pt modelId="{5BC5C7E3-A0C4-484D-8F4B-7ACCA63ED379}" type="parTrans" cxnId="{8EFF1173-BA45-4353-A5C4-13A01726F8C9}">
      <dgm:prSet/>
      <dgm:spPr/>
      <dgm:t>
        <a:bodyPr/>
        <a:lstStyle/>
        <a:p>
          <a:endParaRPr lang="es-ES"/>
        </a:p>
      </dgm:t>
    </dgm:pt>
    <dgm:pt modelId="{F1EEBFB9-161C-4267-98E3-14AEA5C591A8}" type="sibTrans" cxnId="{8EFF1173-BA45-4353-A5C4-13A01726F8C9}">
      <dgm:prSet/>
      <dgm:spPr/>
      <dgm:t>
        <a:bodyPr/>
        <a:lstStyle/>
        <a:p>
          <a:endParaRPr lang="es-ES"/>
        </a:p>
      </dgm:t>
    </dgm:pt>
    <dgm:pt modelId="{256F6B6B-1C4A-48B1-87D1-4E980007E01F}">
      <dgm:prSet/>
      <dgm:spPr/>
      <dgm:t>
        <a:bodyPr/>
        <a:lstStyle/>
        <a:p>
          <a:r>
            <a:rPr lang="es-CO" dirty="0"/>
            <a:t>Diálogo permanente con los problemas sociales de la nación.</a:t>
          </a:r>
          <a:endParaRPr lang="es-CO" dirty="0">
            <a:latin typeface="Lato-Light"/>
          </a:endParaRPr>
        </a:p>
      </dgm:t>
    </dgm:pt>
    <dgm:pt modelId="{9CA93726-D49E-4F69-9DF7-FA86099FEC0F}" type="parTrans" cxnId="{7F1E0F26-68B8-404F-8323-CBBD84F3F8B7}">
      <dgm:prSet/>
      <dgm:spPr/>
      <dgm:t>
        <a:bodyPr/>
        <a:lstStyle/>
        <a:p>
          <a:endParaRPr lang="es-ES"/>
        </a:p>
      </dgm:t>
    </dgm:pt>
    <dgm:pt modelId="{62D0358F-ABAE-4726-8F18-2C5B0F9C9E6F}" type="sibTrans" cxnId="{7F1E0F26-68B8-404F-8323-CBBD84F3F8B7}">
      <dgm:prSet/>
      <dgm:spPr/>
      <dgm:t>
        <a:bodyPr/>
        <a:lstStyle/>
        <a:p>
          <a:endParaRPr lang="es-ES"/>
        </a:p>
      </dgm:t>
    </dgm:pt>
    <dgm:pt modelId="{B9284BA5-6589-4D45-BF33-B0ED3C0A95C2}">
      <dgm:prSet/>
      <dgm:spPr/>
      <dgm:t>
        <a:bodyPr/>
        <a:lstStyle/>
        <a:p>
          <a:r>
            <a:rPr lang="es-CO" dirty="0"/>
            <a:t>Afianzamiento del carácter nacional, intercultural e internacional de la Universidad</a:t>
          </a:r>
          <a:r>
            <a:rPr lang="es-CO" dirty="0">
              <a:latin typeface="Lato-Light"/>
            </a:rPr>
            <a:t>.</a:t>
          </a:r>
        </a:p>
      </dgm:t>
    </dgm:pt>
    <dgm:pt modelId="{02CBC093-6C10-47F4-91F8-BE8EF4A98D17}" type="sibTrans" cxnId="{60AF38B2-27FA-467D-9967-575181CBB772}">
      <dgm:prSet/>
      <dgm:spPr/>
      <dgm:t>
        <a:bodyPr/>
        <a:lstStyle/>
        <a:p>
          <a:endParaRPr lang="es-ES"/>
        </a:p>
      </dgm:t>
    </dgm:pt>
    <dgm:pt modelId="{ED410BFA-A1ED-474A-8852-9CB6F6087B02}" type="parTrans" cxnId="{60AF38B2-27FA-467D-9967-575181CBB772}">
      <dgm:prSet/>
      <dgm:spPr/>
      <dgm:t>
        <a:bodyPr/>
        <a:lstStyle/>
        <a:p>
          <a:endParaRPr lang="es-ES"/>
        </a:p>
      </dgm:t>
    </dgm:pt>
    <dgm:pt modelId="{404AD571-5847-4452-AA63-943705F46C83}">
      <dgm:prSet/>
      <dgm:spPr/>
      <dgm:t>
        <a:bodyPr/>
        <a:lstStyle/>
        <a:p>
          <a:r>
            <a:rPr lang="es-ES" dirty="0"/>
            <a:t>Gestión y administración al servicio de la academia.</a:t>
          </a:r>
          <a:endParaRPr lang="es-CO" dirty="0">
            <a:latin typeface="Lato-Light"/>
          </a:endParaRPr>
        </a:p>
      </dgm:t>
    </dgm:pt>
    <dgm:pt modelId="{A838CBA0-F47D-4265-9A68-8EB4E7B3E4A7}" type="parTrans" cxnId="{A5495D95-2CEA-4D6E-85A7-C38F649A57A4}">
      <dgm:prSet/>
      <dgm:spPr/>
      <dgm:t>
        <a:bodyPr/>
        <a:lstStyle/>
        <a:p>
          <a:endParaRPr lang="es-CO"/>
        </a:p>
      </dgm:t>
    </dgm:pt>
    <dgm:pt modelId="{DA1109B6-4F7B-43AA-8CBD-32DFBD4B8123}" type="sibTrans" cxnId="{A5495D95-2CEA-4D6E-85A7-C38F649A57A4}">
      <dgm:prSet/>
      <dgm:spPr/>
      <dgm:t>
        <a:bodyPr/>
        <a:lstStyle/>
        <a:p>
          <a:endParaRPr lang="es-CO"/>
        </a:p>
      </dgm:t>
    </dgm:pt>
    <dgm:pt modelId="{84D8F8DD-B90D-413C-A046-896C3E72A9B8}">
      <dgm:prSet/>
      <dgm:spPr/>
      <dgm:t>
        <a:bodyPr/>
        <a:lstStyle/>
        <a:p>
          <a:r>
            <a:rPr lang="es-ES" dirty="0"/>
            <a:t>Corresponsabilidad en el reconocimiento de la sostenibilidad y sustentabilidad de la UPN.</a:t>
          </a:r>
          <a:endParaRPr lang="es-CO" dirty="0">
            <a:latin typeface="Lato-Light"/>
          </a:endParaRPr>
        </a:p>
      </dgm:t>
    </dgm:pt>
    <dgm:pt modelId="{BABC5188-DE8C-4726-80A8-A07C5EFF4169}" type="parTrans" cxnId="{5F71E0AE-FC81-402E-A748-1E724909FE7E}">
      <dgm:prSet/>
      <dgm:spPr/>
      <dgm:t>
        <a:bodyPr/>
        <a:lstStyle/>
        <a:p>
          <a:endParaRPr lang="es-CO"/>
        </a:p>
      </dgm:t>
    </dgm:pt>
    <dgm:pt modelId="{E193D802-F7DB-4534-B256-E9EF66A075CC}" type="sibTrans" cxnId="{5F71E0AE-FC81-402E-A748-1E724909FE7E}">
      <dgm:prSet/>
      <dgm:spPr/>
      <dgm:t>
        <a:bodyPr/>
        <a:lstStyle/>
        <a:p>
          <a:endParaRPr lang="es-CO"/>
        </a:p>
      </dgm:t>
    </dgm:pt>
    <dgm:pt modelId="{8CB8814A-DC58-4440-B2EE-33E61C0D6DA6}">
      <dgm:prSet/>
      <dgm:spPr/>
      <dgm:t>
        <a:bodyPr/>
        <a:lstStyle/>
        <a:p>
          <a:r>
            <a:rPr lang="es-ES" dirty="0"/>
            <a:t>Defensa de lo público como patrimonio de todos.</a:t>
          </a:r>
          <a:endParaRPr lang="es-CO" dirty="0">
            <a:latin typeface="Lato-Light"/>
          </a:endParaRPr>
        </a:p>
      </dgm:t>
    </dgm:pt>
    <dgm:pt modelId="{58D6A158-124D-4F93-AA7C-BA7BFD639A3C}" type="parTrans" cxnId="{B234B0F3-F35A-4520-98DF-B7178008C400}">
      <dgm:prSet/>
      <dgm:spPr/>
      <dgm:t>
        <a:bodyPr/>
        <a:lstStyle/>
        <a:p>
          <a:endParaRPr lang="es-CO"/>
        </a:p>
      </dgm:t>
    </dgm:pt>
    <dgm:pt modelId="{D70ABD6E-3188-4847-A408-141E46226262}" type="sibTrans" cxnId="{B234B0F3-F35A-4520-98DF-B7178008C400}">
      <dgm:prSet/>
      <dgm:spPr/>
      <dgm:t>
        <a:bodyPr/>
        <a:lstStyle/>
        <a:p>
          <a:endParaRPr lang="es-CO"/>
        </a:p>
      </dgm:t>
    </dgm:pt>
    <dgm:pt modelId="{9CF85389-C487-4BDA-8063-9E07DF2609B8}" type="pres">
      <dgm:prSet presAssocID="{0792DEE7-06A8-4C38-B64B-A175A61458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E4CE4AB-D97C-4DAE-AF5A-444F4D9314F8}" type="pres">
      <dgm:prSet presAssocID="{E521A28E-E0C3-46F0-A1E0-35373A82CB0B}" presName="parentText" presStyleLbl="node1" presStyleIdx="0" presStyleCnt="8" custLinFactNeighborY="-5088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C1DAA8-125D-45AD-8E35-8485682E8CC3}" type="pres">
      <dgm:prSet presAssocID="{5A517D33-7BFE-4CCC-97A7-ABB5554AA16C}" presName="spacer" presStyleCnt="0"/>
      <dgm:spPr/>
    </dgm:pt>
    <dgm:pt modelId="{A4A37B78-A9A4-4520-A6BD-EF3030420F79}" type="pres">
      <dgm:prSet presAssocID="{BAD33E45-5EC4-4433-B383-0818ABE7E7C1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7B8258-1DE5-46D2-938D-632210B9A3B6}" type="pres">
      <dgm:prSet presAssocID="{B60C9B35-2E5D-45A6-8E18-A3F9AF7B1ED0}" presName="spacer" presStyleCnt="0"/>
      <dgm:spPr/>
    </dgm:pt>
    <dgm:pt modelId="{DC755C12-2C60-4611-9802-9E22F37CD55C}" type="pres">
      <dgm:prSet presAssocID="{B9284BA5-6589-4D45-BF33-B0ED3C0A95C2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392661-6C73-4810-9A98-A0ADBE0CACF2}" type="pres">
      <dgm:prSet presAssocID="{02CBC093-6C10-47F4-91F8-BE8EF4A98D17}" presName="spacer" presStyleCnt="0"/>
      <dgm:spPr/>
    </dgm:pt>
    <dgm:pt modelId="{B65D7594-F40D-4212-8207-9EA71172E1A6}" type="pres">
      <dgm:prSet presAssocID="{39F38460-09E3-4AFC-9FCC-70CFFBED3436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8F24F0-58B1-48CA-83CE-EB70B19D3F46}" type="pres">
      <dgm:prSet presAssocID="{F1EEBFB9-161C-4267-98E3-14AEA5C591A8}" presName="spacer" presStyleCnt="0"/>
      <dgm:spPr/>
    </dgm:pt>
    <dgm:pt modelId="{A87C2DCF-7C57-4226-A89B-19DAE40212A6}" type="pres">
      <dgm:prSet presAssocID="{404AD571-5847-4452-AA63-943705F46C83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E50EE0-3D37-4D21-B8BB-CA0F40CC29DB}" type="pres">
      <dgm:prSet presAssocID="{DA1109B6-4F7B-43AA-8CBD-32DFBD4B8123}" presName="spacer" presStyleCnt="0"/>
      <dgm:spPr/>
    </dgm:pt>
    <dgm:pt modelId="{F71D9E05-DA20-4B79-B326-06CF5D65F4F2}" type="pres">
      <dgm:prSet presAssocID="{84D8F8DD-B90D-413C-A046-896C3E72A9B8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83A334-F142-4DCC-AE0B-350F4CCA17F8}" type="pres">
      <dgm:prSet presAssocID="{E193D802-F7DB-4534-B256-E9EF66A075CC}" presName="spacer" presStyleCnt="0"/>
      <dgm:spPr/>
    </dgm:pt>
    <dgm:pt modelId="{C32DC2A8-7D01-43D1-89AF-95499F3279E7}" type="pres">
      <dgm:prSet presAssocID="{8CB8814A-DC58-4440-B2EE-33E61C0D6DA6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378991-8520-4E84-911B-45329678054A}" type="pres">
      <dgm:prSet presAssocID="{D70ABD6E-3188-4847-A408-141E46226262}" presName="spacer" presStyleCnt="0"/>
      <dgm:spPr/>
    </dgm:pt>
    <dgm:pt modelId="{BCCCDE54-6357-492D-86C1-BF799BFE5F9A}" type="pres">
      <dgm:prSet presAssocID="{256F6B6B-1C4A-48B1-87D1-4E980007E01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34B0F3-F35A-4520-98DF-B7178008C400}" srcId="{0792DEE7-06A8-4C38-B64B-A175A614588C}" destId="{8CB8814A-DC58-4440-B2EE-33E61C0D6DA6}" srcOrd="6" destOrd="0" parTransId="{58D6A158-124D-4F93-AA7C-BA7BFD639A3C}" sibTransId="{D70ABD6E-3188-4847-A408-141E46226262}"/>
    <dgm:cxn modelId="{7FDF7062-D2B9-4EA1-93A8-74153FB32A5E}" type="presOf" srcId="{404AD571-5847-4452-AA63-943705F46C83}" destId="{A87C2DCF-7C57-4226-A89B-19DAE40212A6}" srcOrd="0" destOrd="0" presId="urn:microsoft.com/office/officeart/2005/8/layout/vList2"/>
    <dgm:cxn modelId="{8EFF1173-BA45-4353-A5C4-13A01726F8C9}" srcId="{0792DEE7-06A8-4C38-B64B-A175A614588C}" destId="{39F38460-09E3-4AFC-9FCC-70CFFBED3436}" srcOrd="3" destOrd="0" parTransId="{5BC5C7E3-A0C4-484D-8F4B-7ACCA63ED379}" sibTransId="{F1EEBFB9-161C-4267-98E3-14AEA5C591A8}"/>
    <dgm:cxn modelId="{A5495D95-2CEA-4D6E-85A7-C38F649A57A4}" srcId="{0792DEE7-06A8-4C38-B64B-A175A614588C}" destId="{404AD571-5847-4452-AA63-943705F46C83}" srcOrd="4" destOrd="0" parTransId="{A838CBA0-F47D-4265-9A68-8EB4E7B3E4A7}" sibTransId="{DA1109B6-4F7B-43AA-8CBD-32DFBD4B8123}"/>
    <dgm:cxn modelId="{C4417862-74F2-44E8-9885-D746F6E24CEF}" type="presOf" srcId="{39F38460-09E3-4AFC-9FCC-70CFFBED3436}" destId="{B65D7594-F40D-4212-8207-9EA71172E1A6}" srcOrd="0" destOrd="0" presId="urn:microsoft.com/office/officeart/2005/8/layout/vList2"/>
    <dgm:cxn modelId="{7F1E0F26-68B8-404F-8323-CBBD84F3F8B7}" srcId="{0792DEE7-06A8-4C38-B64B-A175A614588C}" destId="{256F6B6B-1C4A-48B1-87D1-4E980007E01F}" srcOrd="7" destOrd="0" parTransId="{9CA93726-D49E-4F69-9DF7-FA86099FEC0F}" sibTransId="{62D0358F-ABAE-4726-8F18-2C5B0F9C9E6F}"/>
    <dgm:cxn modelId="{A670DE06-D34A-4FE3-9899-6B295B0C94CA}" srcId="{0792DEE7-06A8-4C38-B64B-A175A614588C}" destId="{E521A28E-E0C3-46F0-A1E0-35373A82CB0B}" srcOrd="0" destOrd="0" parTransId="{B2A1EAB9-39D6-46E0-8D41-530A1AA043F3}" sibTransId="{5A517D33-7BFE-4CCC-97A7-ABB5554AA16C}"/>
    <dgm:cxn modelId="{F03E6885-F901-4110-A38B-A7185E7043AF}" type="presOf" srcId="{0792DEE7-06A8-4C38-B64B-A175A614588C}" destId="{9CF85389-C487-4BDA-8063-9E07DF2609B8}" srcOrd="0" destOrd="0" presId="urn:microsoft.com/office/officeart/2005/8/layout/vList2"/>
    <dgm:cxn modelId="{5F71E0AE-FC81-402E-A748-1E724909FE7E}" srcId="{0792DEE7-06A8-4C38-B64B-A175A614588C}" destId="{84D8F8DD-B90D-413C-A046-896C3E72A9B8}" srcOrd="5" destOrd="0" parTransId="{BABC5188-DE8C-4726-80A8-A07C5EFF4169}" sibTransId="{E193D802-F7DB-4534-B256-E9EF66A075CC}"/>
    <dgm:cxn modelId="{E175E2D5-D73D-484C-8107-E29FD8079C32}" type="presOf" srcId="{84D8F8DD-B90D-413C-A046-896C3E72A9B8}" destId="{F71D9E05-DA20-4B79-B326-06CF5D65F4F2}" srcOrd="0" destOrd="0" presId="urn:microsoft.com/office/officeart/2005/8/layout/vList2"/>
    <dgm:cxn modelId="{F645FBEF-FE60-4730-807F-547760960861}" type="presOf" srcId="{E521A28E-E0C3-46F0-A1E0-35373A82CB0B}" destId="{6E4CE4AB-D97C-4DAE-AF5A-444F4D9314F8}" srcOrd="0" destOrd="0" presId="urn:microsoft.com/office/officeart/2005/8/layout/vList2"/>
    <dgm:cxn modelId="{20B02278-DB90-4B00-8F93-49481B0F688E}" type="presOf" srcId="{BAD33E45-5EC4-4433-B383-0818ABE7E7C1}" destId="{A4A37B78-A9A4-4520-A6BD-EF3030420F79}" srcOrd="0" destOrd="0" presId="urn:microsoft.com/office/officeart/2005/8/layout/vList2"/>
    <dgm:cxn modelId="{854ADA47-F016-4E56-BC59-5542B0B05A4F}" type="presOf" srcId="{B9284BA5-6589-4D45-BF33-B0ED3C0A95C2}" destId="{DC755C12-2C60-4611-9802-9E22F37CD55C}" srcOrd="0" destOrd="0" presId="urn:microsoft.com/office/officeart/2005/8/layout/vList2"/>
    <dgm:cxn modelId="{B7F46AAA-C66A-4C82-BBF4-2C47BD7AB40D}" type="presOf" srcId="{256F6B6B-1C4A-48B1-87D1-4E980007E01F}" destId="{BCCCDE54-6357-492D-86C1-BF799BFE5F9A}" srcOrd="0" destOrd="0" presId="urn:microsoft.com/office/officeart/2005/8/layout/vList2"/>
    <dgm:cxn modelId="{DF6C5C69-EEF8-46D6-9482-9F8D40178FDD}" type="presOf" srcId="{8CB8814A-DC58-4440-B2EE-33E61C0D6DA6}" destId="{C32DC2A8-7D01-43D1-89AF-95499F3279E7}" srcOrd="0" destOrd="0" presId="urn:microsoft.com/office/officeart/2005/8/layout/vList2"/>
    <dgm:cxn modelId="{0CAA7F5A-EA29-400B-8A29-8D55F717C40C}" srcId="{0792DEE7-06A8-4C38-B64B-A175A614588C}" destId="{BAD33E45-5EC4-4433-B383-0818ABE7E7C1}" srcOrd="1" destOrd="0" parTransId="{62F9B12E-E594-4E91-9271-6E8F89CCCED4}" sibTransId="{B60C9B35-2E5D-45A6-8E18-A3F9AF7B1ED0}"/>
    <dgm:cxn modelId="{60AF38B2-27FA-467D-9967-575181CBB772}" srcId="{0792DEE7-06A8-4C38-B64B-A175A614588C}" destId="{B9284BA5-6589-4D45-BF33-B0ED3C0A95C2}" srcOrd="2" destOrd="0" parTransId="{ED410BFA-A1ED-474A-8852-9CB6F6087B02}" sibTransId="{02CBC093-6C10-47F4-91F8-BE8EF4A98D17}"/>
    <dgm:cxn modelId="{799B087B-222C-442A-8811-BBFE91673CEE}" type="presParOf" srcId="{9CF85389-C487-4BDA-8063-9E07DF2609B8}" destId="{6E4CE4AB-D97C-4DAE-AF5A-444F4D9314F8}" srcOrd="0" destOrd="0" presId="urn:microsoft.com/office/officeart/2005/8/layout/vList2"/>
    <dgm:cxn modelId="{9443BC87-9FE6-422A-9F0D-686BAB67EF58}" type="presParOf" srcId="{9CF85389-C487-4BDA-8063-9E07DF2609B8}" destId="{FFC1DAA8-125D-45AD-8E35-8485682E8CC3}" srcOrd="1" destOrd="0" presId="urn:microsoft.com/office/officeart/2005/8/layout/vList2"/>
    <dgm:cxn modelId="{B47111C5-8489-4612-BEB3-D5C47F96A46E}" type="presParOf" srcId="{9CF85389-C487-4BDA-8063-9E07DF2609B8}" destId="{A4A37B78-A9A4-4520-A6BD-EF3030420F79}" srcOrd="2" destOrd="0" presId="urn:microsoft.com/office/officeart/2005/8/layout/vList2"/>
    <dgm:cxn modelId="{991FBC3B-2C0C-4C9B-B47A-AA7B6493C365}" type="presParOf" srcId="{9CF85389-C487-4BDA-8063-9E07DF2609B8}" destId="{FA7B8258-1DE5-46D2-938D-632210B9A3B6}" srcOrd="3" destOrd="0" presId="urn:microsoft.com/office/officeart/2005/8/layout/vList2"/>
    <dgm:cxn modelId="{0C357880-F42E-43A4-AB9E-A693D532EA0B}" type="presParOf" srcId="{9CF85389-C487-4BDA-8063-9E07DF2609B8}" destId="{DC755C12-2C60-4611-9802-9E22F37CD55C}" srcOrd="4" destOrd="0" presId="urn:microsoft.com/office/officeart/2005/8/layout/vList2"/>
    <dgm:cxn modelId="{C0E00993-81BE-4A93-8B46-BD25E0D11DF2}" type="presParOf" srcId="{9CF85389-C487-4BDA-8063-9E07DF2609B8}" destId="{0C392661-6C73-4810-9A98-A0ADBE0CACF2}" srcOrd="5" destOrd="0" presId="urn:microsoft.com/office/officeart/2005/8/layout/vList2"/>
    <dgm:cxn modelId="{1C556FB8-B195-40EB-A37B-23D876BC064F}" type="presParOf" srcId="{9CF85389-C487-4BDA-8063-9E07DF2609B8}" destId="{B65D7594-F40D-4212-8207-9EA71172E1A6}" srcOrd="6" destOrd="0" presId="urn:microsoft.com/office/officeart/2005/8/layout/vList2"/>
    <dgm:cxn modelId="{D7581761-4AB2-402E-AF8B-57E5A1B6C118}" type="presParOf" srcId="{9CF85389-C487-4BDA-8063-9E07DF2609B8}" destId="{A88F24F0-58B1-48CA-83CE-EB70B19D3F46}" srcOrd="7" destOrd="0" presId="urn:microsoft.com/office/officeart/2005/8/layout/vList2"/>
    <dgm:cxn modelId="{388255E1-C8C3-42CC-A452-DD650C74A525}" type="presParOf" srcId="{9CF85389-C487-4BDA-8063-9E07DF2609B8}" destId="{A87C2DCF-7C57-4226-A89B-19DAE40212A6}" srcOrd="8" destOrd="0" presId="urn:microsoft.com/office/officeart/2005/8/layout/vList2"/>
    <dgm:cxn modelId="{9549618C-40F0-4E79-82EA-618C29435D3F}" type="presParOf" srcId="{9CF85389-C487-4BDA-8063-9E07DF2609B8}" destId="{1CE50EE0-3D37-4D21-B8BB-CA0F40CC29DB}" srcOrd="9" destOrd="0" presId="urn:microsoft.com/office/officeart/2005/8/layout/vList2"/>
    <dgm:cxn modelId="{62D3C1F6-88B1-4E82-8E09-D0B72C41C88A}" type="presParOf" srcId="{9CF85389-C487-4BDA-8063-9E07DF2609B8}" destId="{F71D9E05-DA20-4B79-B326-06CF5D65F4F2}" srcOrd="10" destOrd="0" presId="urn:microsoft.com/office/officeart/2005/8/layout/vList2"/>
    <dgm:cxn modelId="{8D3848A7-F95C-46C3-9275-6A64650881B4}" type="presParOf" srcId="{9CF85389-C487-4BDA-8063-9E07DF2609B8}" destId="{2583A334-F142-4DCC-AE0B-350F4CCA17F8}" srcOrd="11" destOrd="0" presId="urn:microsoft.com/office/officeart/2005/8/layout/vList2"/>
    <dgm:cxn modelId="{94A5A097-9B70-4E56-B26A-6977869FAE84}" type="presParOf" srcId="{9CF85389-C487-4BDA-8063-9E07DF2609B8}" destId="{C32DC2A8-7D01-43D1-89AF-95499F3279E7}" srcOrd="12" destOrd="0" presId="urn:microsoft.com/office/officeart/2005/8/layout/vList2"/>
    <dgm:cxn modelId="{741C6DC5-6393-400D-A2FA-98C2FB064987}" type="presParOf" srcId="{9CF85389-C487-4BDA-8063-9E07DF2609B8}" destId="{E8378991-8520-4E84-911B-45329678054A}" srcOrd="13" destOrd="0" presId="urn:microsoft.com/office/officeart/2005/8/layout/vList2"/>
    <dgm:cxn modelId="{3B728170-75D0-46AD-B82D-E29C8E99FA04}" type="presParOf" srcId="{9CF85389-C487-4BDA-8063-9E07DF2609B8}" destId="{BCCCDE54-6357-492D-86C1-BF799BFE5F9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39DBCAA-35B7-43A6-86C0-25E410A21698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7228F12-8426-43C9-BE64-0D1765A3A12E}">
      <dgm:prSet phldrT="[Texto]"/>
      <dgm:spPr/>
      <dgm:t>
        <a:bodyPr/>
        <a:lstStyle/>
        <a:p>
          <a:r>
            <a:rPr lang="es-CO" dirty="0">
              <a:effectLst/>
            </a:rPr>
            <a:t>PMI 2020-2024: Factor 1. Misión y proyecto institucional </a:t>
          </a:r>
          <a:endParaRPr lang="es-ES" dirty="0">
            <a:effectLst/>
          </a:endParaRPr>
        </a:p>
      </dgm:t>
    </dgm:pt>
    <dgm:pt modelId="{5875EDA4-26CD-4271-8877-4597F0AFD20E}" type="parTrans" cxnId="{1E284EE0-FDDA-411F-9075-6F95811050A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7EE29A-BE37-471F-A8D0-9B912B557CA5}" type="sibTrans" cxnId="{1E284EE0-FDDA-411F-9075-6F95811050A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AA01D8-1F90-4B9E-BDD4-8BBAF756B62A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Consolidar la propuesta de actualización del PEI.</a:t>
          </a:r>
          <a:endParaRPr lang="es-E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501820-85FA-46F5-ACBE-A0C4178B6B16}" type="parTrans" cxnId="{3B3679B5-02D1-4889-ADDC-20A93D5869C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5FF557-93FF-49E6-97A3-9E3B1C1CE9DE}" type="sibTrans" cxnId="{3B3679B5-02D1-4889-ADDC-20A93D5869C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1D6B03-503F-46B2-ACC7-AA88D9289C91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Fortalecer la cultura institucional en relación con la convivencia y cuidado de lo público.</a:t>
          </a:r>
          <a:endParaRPr lang="es-E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BF8282-FEB9-440E-AB3C-D27677EC3A00}" type="parTrans" cxnId="{198D317D-9199-4357-8C50-698077B4ABE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1AEAE5-C643-4BF2-A9F1-5D51DB0343C4}" type="sibTrans" cxnId="{198D317D-9199-4357-8C50-698077B4ABE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2A3DC9-B805-4245-9E89-90E0A55D2EF1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Ampliar la divulgación de las acciones institucionales para el posicionamiento institucional</a:t>
          </a:r>
          <a:endParaRPr lang="es-E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BDE4BA-8277-429E-A316-6BF1A10F256C}" type="parTrans" cxnId="{05CE9F22-8BF4-4003-A2DB-A817A21F13E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CB9AF3-AA09-454F-97AC-B95629B90485}" type="sibTrans" cxnId="{05CE9F22-8BF4-4003-A2DB-A817A21F13E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DB5675-FD00-4BDA-984B-AE92FFA0C2DE}" type="pres">
      <dgm:prSet presAssocID="{839DBCAA-35B7-43A6-86C0-25E410A2169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C9039D-BF10-475D-83D6-E4F1D5C388A2}" type="pres">
      <dgm:prSet presAssocID="{C7228F12-8426-43C9-BE64-0D1765A3A12E}" presName="compNode" presStyleCnt="0"/>
      <dgm:spPr/>
    </dgm:pt>
    <dgm:pt modelId="{202D8DA8-2DD6-4980-9EDD-D21417AEC1A4}" type="pres">
      <dgm:prSet presAssocID="{C7228F12-8426-43C9-BE64-0D1765A3A12E}" presName="aNode" presStyleLbl="bgShp" presStyleIdx="0" presStyleCnt="1"/>
      <dgm:spPr/>
      <dgm:t>
        <a:bodyPr/>
        <a:lstStyle/>
        <a:p>
          <a:endParaRPr lang="es-ES"/>
        </a:p>
      </dgm:t>
    </dgm:pt>
    <dgm:pt modelId="{C1225662-E6BF-44ED-B4F7-D5F568A92C69}" type="pres">
      <dgm:prSet presAssocID="{C7228F12-8426-43C9-BE64-0D1765A3A12E}" presName="textNode" presStyleLbl="bgShp" presStyleIdx="0" presStyleCnt="1"/>
      <dgm:spPr/>
      <dgm:t>
        <a:bodyPr/>
        <a:lstStyle/>
        <a:p>
          <a:endParaRPr lang="es-ES"/>
        </a:p>
      </dgm:t>
    </dgm:pt>
    <dgm:pt modelId="{3E2DF62E-3098-4B02-A392-95D791DA7D64}" type="pres">
      <dgm:prSet presAssocID="{C7228F12-8426-43C9-BE64-0D1765A3A12E}" presName="compChildNode" presStyleCnt="0"/>
      <dgm:spPr/>
    </dgm:pt>
    <dgm:pt modelId="{95ACD2DC-3544-4E35-B478-5E1E2637498E}" type="pres">
      <dgm:prSet presAssocID="{C7228F12-8426-43C9-BE64-0D1765A3A12E}" presName="theInnerList" presStyleCnt="0"/>
      <dgm:spPr/>
    </dgm:pt>
    <dgm:pt modelId="{BC5CBB8F-E2FF-434C-B108-89B386AA9469}" type="pres">
      <dgm:prSet presAssocID="{ACAA01D8-1F90-4B9E-BDD4-8BBAF756B62A}" presName="childNode" presStyleLbl="node1" presStyleIdx="0" presStyleCnt="3" custScaleY="20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4E9ECE-EA51-4030-8082-8CF24152DF15}" type="pres">
      <dgm:prSet presAssocID="{ACAA01D8-1F90-4B9E-BDD4-8BBAF756B62A}" presName="aSpace2" presStyleCnt="0"/>
      <dgm:spPr/>
    </dgm:pt>
    <dgm:pt modelId="{BEB0585C-445E-4102-8734-D4BD7153570A}" type="pres">
      <dgm:prSet presAssocID="{0C1D6B03-503F-46B2-ACC7-AA88D9289C91}" presName="childNode" presStyleLbl="node1" presStyleIdx="1" presStyleCnt="3" custScaleY="20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38A873-8C84-4412-BFA2-376FF538E0A9}" type="pres">
      <dgm:prSet presAssocID="{0C1D6B03-503F-46B2-ACC7-AA88D9289C91}" presName="aSpace2" presStyleCnt="0"/>
      <dgm:spPr/>
    </dgm:pt>
    <dgm:pt modelId="{34AACF61-40D0-45A6-A621-CC6E59EC4D3C}" type="pres">
      <dgm:prSet presAssocID="{D82A3DC9-B805-4245-9E89-90E0A55D2EF1}" presName="childNode" presStyleLbl="node1" presStyleIdx="2" presStyleCnt="3" custScaleY="20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4718D1-540D-47EA-93D4-D928D93E3BFA}" type="presOf" srcId="{839DBCAA-35B7-43A6-86C0-25E410A21698}" destId="{E6DB5675-FD00-4BDA-984B-AE92FFA0C2DE}" srcOrd="0" destOrd="0" presId="urn:microsoft.com/office/officeart/2005/8/layout/lProcess2"/>
    <dgm:cxn modelId="{8FCE1BFA-9A8A-409F-A071-C94A8C770B04}" type="presOf" srcId="{C7228F12-8426-43C9-BE64-0D1765A3A12E}" destId="{202D8DA8-2DD6-4980-9EDD-D21417AEC1A4}" srcOrd="0" destOrd="0" presId="urn:microsoft.com/office/officeart/2005/8/layout/lProcess2"/>
    <dgm:cxn modelId="{54300ADE-9A88-4B79-AF92-2950DF143525}" type="presOf" srcId="{D82A3DC9-B805-4245-9E89-90E0A55D2EF1}" destId="{34AACF61-40D0-45A6-A621-CC6E59EC4D3C}" srcOrd="0" destOrd="0" presId="urn:microsoft.com/office/officeart/2005/8/layout/lProcess2"/>
    <dgm:cxn modelId="{68E8C83A-40B4-493E-8568-3FEC423AB588}" type="presOf" srcId="{ACAA01D8-1F90-4B9E-BDD4-8BBAF756B62A}" destId="{BC5CBB8F-E2FF-434C-B108-89B386AA9469}" srcOrd="0" destOrd="0" presId="urn:microsoft.com/office/officeart/2005/8/layout/lProcess2"/>
    <dgm:cxn modelId="{866CDD19-2341-4CFF-9D95-0944A7C6219F}" type="presOf" srcId="{C7228F12-8426-43C9-BE64-0D1765A3A12E}" destId="{C1225662-E6BF-44ED-B4F7-D5F568A92C69}" srcOrd="1" destOrd="0" presId="urn:microsoft.com/office/officeart/2005/8/layout/lProcess2"/>
    <dgm:cxn modelId="{1E284EE0-FDDA-411F-9075-6F95811050A5}" srcId="{839DBCAA-35B7-43A6-86C0-25E410A21698}" destId="{C7228F12-8426-43C9-BE64-0D1765A3A12E}" srcOrd="0" destOrd="0" parTransId="{5875EDA4-26CD-4271-8877-4597F0AFD20E}" sibTransId="{E47EE29A-BE37-471F-A8D0-9B912B557CA5}"/>
    <dgm:cxn modelId="{3B3679B5-02D1-4889-ADDC-20A93D5869CE}" srcId="{C7228F12-8426-43C9-BE64-0D1765A3A12E}" destId="{ACAA01D8-1F90-4B9E-BDD4-8BBAF756B62A}" srcOrd="0" destOrd="0" parTransId="{DE501820-85FA-46F5-ACBE-A0C4178B6B16}" sibTransId="{015FF557-93FF-49E6-97A3-9E3B1C1CE9DE}"/>
    <dgm:cxn modelId="{D3F987FE-65A1-4D6F-92B0-88ED5EDCA41F}" type="presOf" srcId="{0C1D6B03-503F-46B2-ACC7-AA88D9289C91}" destId="{BEB0585C-445E-4102-8734-D4BD7153570A}" srcOrd="0" destOrd="0" presId="urn:microsoft.com/office/officeart/2005/8/layout/lProcess2"/>
    <dgm:cxn modelId="{198D317D-9199-4357-8C50-698077B4ABED}" srcId="{C7228F12-8426-43C9-BE64-0D1765A3A12E}" destId="{0C1D6B03-503F-46B2-ACC7-AA88D9289C91}" srcOrd="1" destOrd="0" parTransId="{1DBF8282-FEB9-440E-AB3C-D27677EC3A00}" sibTransId="{001AEAE5-C643-4BF2-A9F1-5D51DB0343C4}"/>
    <dgm:cxn modelId="{05CE9F22-8BF4-4003-A2DB-A817A21F13E5}" srcId="{C7228F12-8426-43C9-BE64-0D1765A3A12E}" destId="{D82A3DC9-B805-4245-9E89-90E0A55D2EF1}" srcOrd="2" destOrd="0" parTransId="{7EBDE4BA-8277-429E-A316-6BF1A10F256C}" sibTransId="{71CB9AF3-AA09-454F-97AC-B95629B90485}"/>
    <dgm:cxn modelId="{7D24AF3D-6940-4F52-AF3A-88D6FD1577F0}" type="presParOf" srcId="{E6DB5675-FD00-4BDA-984B-AE92FFA0C2DE}" destId="{51C9039D-BF10-475D-83D6-E4F1D5C388A2}" srcOrd="0" destOrd="0" presId="urn:microsoft.com/office/officeart/2005/8/layout/lProcess2"/>
    <dgm:cxn modelId="{C2B0907E-C14F-43FC-A2F7-5556141C325D}" type="presParOf" srcId="{51C9039D-BF10-475D-83D6-E4F1D5C388A2}" destId="{202D8DA8-2DD6-4980-9EDD-D21417AEC1A4}" srcOrd="0" destOrd="0" presId="urn:microsoft.com/office/officeart/2005/8/layout/lProcess2"/>
    <dgm:cxn modelId="{7E6076E5-A031-4070-A612-8B7808E889AA}" type="presParOf" srcId="{51C9039D-BF10-475D-83D6-E4F1D5C388A2}" destId="{C1225662-E6BF-44ED-B4F7-D5F568A92C69}" srcOrd="1" destOrd="0" presId="urn:microsoft.com/office/officeart/2005/8/layout/lProcess2"/>
    <dgm:cxn modelId="{0BB5213C-716A-4BBF-96FA-CFEE81172336}" type="presParOf" srcId="{51C9039D-BF10-475D-83D6-E4F1D5C388A2}" destId="{3E2DF62E-3098-4B02-A392-95D791DA7D64}" srcOrd="2" destOrd="0" presId="urn:microsoft.com/office/officeart/2005/8/layout/lProcess2"/>
    <dgm:cxn modelId="{145915EC-E974-40A5-B290-2ECDBAAB1A02}" type="presParOf" srcId="{3E2DF62E-3098-4B02-A392-95D791DA7D64}" destId="{95ACD2DC-3544-4E35-B478-5E1E2637498E}" srcOrd="0" destOrd="0" presId="urn:microsoft.com/office/officeart/2005/8/layout/lProcess2"/>
    <dgm:cxn modelId="{31B487A7-5105-46F9-9229-5052217DCE5C}" type="presParOf" srcId="{95ACD2DC-3544-4E35-B478-5E1E2637498E}" destId="{BC5CBB8F-E2FF-434C-B108-89B386AA9469}" srcOrd="0" destOrd="0" presId="urn:microsoft.com/office/officeart/2005/8/layout/lProcess2"/>
    <dgm:cxn modelId="{00BF8678-5FD2-4D16-B0CF-C278241DAF99}" type="presParOf" srcId="{95ACD2DC-3544-4E35-B478-5E1E2637498E}" destId="{A54E9ECE-EA51-4030-8082-8CF24152DF15}" srcOrd="1" destOrd="0" presId="urn:microsoft.com/office/officeart/2005/8/layout/lProcess2"/>
    <dgm:cxn modelId="{5B2749E4-C229-4CEB-8368-CC387B2BF0C5}" type="presParOf" srcId="{95ACD2DC-3544-4E35-B478-5E1E2637498E}" destId="{BEB0585C-445E-4102-8734-D4BD7153570A}" srcOrd="2" destOrd="0" presId="urn:microsoft.com/office/officeart/2005/8/layout/lProcess2"/>
    <dgm:cxn modelId="{4A99DD9A-F0E8-4BD5-993B-2A6F92E93593}" type="presParOf" srcId="{95ACD2DC-3544-4E35-B478-5E1E2637498E}" destId="{6538A873-8C84-4412-BFA2-376FF538E0A9}" srcOrd="3" destOrd="0" presId="urn:microsoft.com/office/officeart/2005/8/layout/lProcess2"/>
    <dgm:cxn modelId="{89D1FA85-9DFA-4979-B77D-DF6EBA056C07}" type="presParOf" srcId="{95ACD2DC-3544-4E35-B478-5E1E2637498E}" destId="{34AACF61-40D0-45A6-A621-CC6E59EC4D3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39DBCAA-35B7-43A6-86C0-25E410A21698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997A040-50E4-4862-A91F-D8EBE85160BE}">
      <dgm:prSet phldrT="[Texto]"/>
      <dgm:spPr/>
      <dgm:t>
        <a:bodyPr/>
        <a:lstStyle/>
        <a:p>
          <a:r>
            <a:rPr lang="es-ES" dirty="0">
              <a:effectLst/>
            </a:rPr>
            <a:t>PDI 2020-2024: </a:t>
          </a:r>
          <a:r>
            <a:rPr lang="es-CO" dirty="0">
              <a:effectLst/>
            </a:rPr>
            <a:t>Eje/ programa - proyecto</a:t>
          </a:r>
          <a:endParaRPr lang="es-ES" dirty="0">
            <a:effectLst/>
          </a:endParaRPr>
        </a:p>
      </dgm:t>
    </dgm:pt>
    <dgm:pt modelId="{D107CFCE-48E0-405D-8855-9ED7CA22A436}" type="parTrans" cxnId="{DA886F2E-56B3-4BCE-9E0D-B22EBC0F763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4E29D1-30D0-413C-BC0C-3866A1214300}" type="sibTrans" cxnId="{DA886F2E-56B3-4BCE-9E0D-B22EBC0F763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3B2543-D181-4FF3-9ED8-88C9BF02A7A8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4. Gestión Académica, Administrativa y Financiera / Actualización Orgánica y Normativa</a:t>
          </a:r>
          <a:endParaRPr lang="es-E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B9C185-C614-441E-9C99-C64A37311982}" type="parTrans" cxnId="{62C3F89F-503D-4EED-A4B5-82D37E59E21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EE52FF-A025-46C2-81AC-8F644635FF2A}" type="sibTrans" cxnId="{62C3F89F-503D-4EED-A4B5-82D37E59E21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227FE8-56C9-4949-9A0D-7A2E8409252B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7. Dignificar desde el bienestar institucional / Cultura para la convivencia institucional</a:t>
          </a:r>
          <a:endParaRPr lang="es-E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7CFF3E-DF10-436B-BC2E-F4B6964A1E58}" type="parTrans" cxnId="{CD633468-9C74-48AE-BF8D-D0ABA2D1E9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BC9165-F995-44E0-8F20-A5A1CA3AB014}" type="sibTrans" cxnId="{CD633468-9C74-48AE-BF8D-D0ABA2D1E9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88619D-0B71-46DC-93FF-0F8004464EB2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4. Gestión Académica, Administrativa y Financiera / Sistema de comunicación integral</a:t>
          </a:r>
          <a:endParaRPr lang="es-E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3BE6B-4205-4A18-8EE9-6F00E119D5BC}" type="parTrans" cxnId="{939209BE-E7C3-4D09-9358-374EA7DCD91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7B0C85-26FB-472D-B6FE-A82AD8791790}" type="sibTrans" cxnId="{939209BE-E7C3-4D09-9358-374EA7DCD91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DB5675-FD00-4BDA-984B-AE92FFA0C2DE}" type="pres">
      <dgm:prSet presAssocID="{839DBCAA-35B7-43A6-86C0-25E410A2169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443C618-7A70-4B19-97A5-2F02728E424D}" type="pres">
      <dgm:prSet presAssocID="{E997A040-50E4-4862-A91F-D8EBE85160BE}" presName="compNode" presStyleCnt="0"/>
      <dgm:spPr/>
    </dgm:pt>
    <dgm:pt modelId="{C0131562-003E-4285-AF47-13C0A25AAC4A}" type="pres">
      <dgm:prSet presAssocID="{E997A040-50E4-4862-A91F-D8EBE85160BE}" presName="aNode" presStyleLbl="bgShp" presStyleIdx="0" presStyleCnt="1"/>
      <dgm:spPr/>
      <dgm:t>
        <a:bodyPr/>
        <a:lstStyle/>
        <a:p>
          <a:endParaRPr lang="es-ES"/>
        </a:p>
      </dgm:t>
    </dgm:pt>
    <dgm:pt modelId="{0C71434C-2815-49F3-8A1A-D30EECB32FE9}" type="pres">
      <dgm:prSet presAssocID="{E997A040-50E4-4862-A91F-D8EBE85160BE}" presName="textNode" presStyleLbl="bgShp" presStyleIdx="0" presStyleCnt="1"/>
      <dgm:spPr/>
      <dgm:t>
        <a:bodyPr/>
        <a:lstStyle/>
        <a:p>
          <a:endParaRPr lang="es-ES"/>
        </a:p>
      </dgm:t>
    </dgm:pt>
    <dgm:pt modelId="{CEBD00EB-E5B5-4083-ABE4-32818510B1F9}" type="pres">
      <dgm:prSet presAssocID="{E997A040-50E4-4862-A91F-D8EBE85160BE}" presName="compChildNode" presStyleCnt="0"/>
      <dgm:spPr/>
    </dgm:pt>
    <dgm:pt modelId="{489CB4D8-9340-441C-B8CC-ADCBBDA67BFC}" type="pres">
      <dgm:prSet presAssocID="{E997A040-50E4-4862-A91F-D8EBE85160BE}" presName="theInnerList" presStyleCnt="0"/>
      <dgm:spPr/>
    </dgm:pt>
    <dgm:pt modelId="{4B36840E-4ED3-4917-BD55-DBA3CEC3B4CC}" type="pres">
      <dgm:prSet presAssocID="{DC3B2543-D181-4FF3-9ED8-88C9BF02A7A8}" presName="childNode" presStyleLbl="node1" presStyleIdx="0" presStyleCnt="3" custScaleY="20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1BA6AE-364D-4548-A862-2479E2008462}" type="pres">
      <dgm:prSet presAssocID="{DC3B2543-D181-4FF3-9ED8-88C9BF02A7A8}" presName="aSpace2" presStyleCnt="0"/>
      <dgm:spPr/>
    </dgm:pt>
    <dgm:pt modelId="{68832724-9636-444C-B3EC-8BA525E84BE0}" type="pres">
      <dgm:prSet presAssocID="{16227FE8-56C9-4949-9A0D-7A2E8409252B}" presName="childNode" presStyleLbl="node1" presStyleIdx="1" presStyleCnt="3" custScaleY="20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3D0F7A-740D-4386-A0B0-D001AF24346B}" type="pres">
      <dgm:prSet presAssocID="{16227FE8-56C9-4949-9A0D-7A2E8409252B}" presName="aSpace2" presStyleCnt="0"/>
      <dgm:spPr/>
    </dgm:pt>
    <dgm:pt modelId="{EBEF8AF1-F1F2-4151-8408-B87AD1D44B01}" type="pres">
      <dgm:prSet presAssocID="{B288619D-0B71-46DC-93FF-0F8004464EB2}" presName="childNode" presStyleLbl="node1" presStyleIdx="2" presStyleCnt="3" custScaleY="20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886F2E-56B3-4BCE-9E0D-B22EBC0F7633}" srcId="{839DBCAA-35B7-43A6-86C0-25E410A21698}" destId="{E997A040-50E4-4862-A91F-D8EBE85160BE}" srcOrd="0" destOrd="0" parTransId="{D107CFCE-48E0-405D-8855-9ED7CA22A436}" sibTransId="{F64E29D1-30D0-413C-BC0C-3866A1214300}"/>
    <dgm:cxn modelId="{CD633468-9C74-48AE-BF8D-D0ABA2D1E9B4}" srcId="{E997A040-50E4-4862-A91F-D8EBE85160BE}" destId="{16227FE8-56C9-4949-9A0D-7A2E8409252B}" srcOrd="1" destOrd="0" parTransId="{D07CFF3E-DF10-436B-BC2E-F4B6964A1E58}" sibTransId="{B4BC9165-F995-44E0-8F20-A5A1CA3AB014}"/>
    <dgm:cxn modelId="{62C3F89F-503D-4EED-A4B5-82D37E59E21E}" srcId="{E997A040-50E4-4862-A91F-D8EBE85160BE}" destId="{DC3B2543-D181-4FF3-9ED8-88C9BF02A7A8}" srcOrd="0" destOrd="0" parTransId="{38B9C185-C614-441E-9C99-C64A37311982}" sibTransId="{69EE52FF-A025-46C2-81AC-8F644635FF2A}"/>
    <dgm:cxn modelId="{E9FE4FC3-335D-46EF-AD6B-20280D486994}" type="presOf" srcId="{16227FE8-56C9-4949-9A0D-7A2E8409252B}" destId="{68832724-9636-444C-B3EC-8BA525E84BE0}" srcOrd="0" destOrd="0" presId="urn:microsoft.com/office/officeart/2005/8/layout/lProcess2"/>
    <dgm:cxn modelId="{939209BE-E7C3-4D09-9358-374EA7DCD918}" srcId="{E997A040-50E4-4862-A91F-D8EBE85160BE}" destId="{B288619D-0B71-46DC-93FF-0F8004464EB2}" srcOrd="2" destOrd="0" parTransId="{1E23BE6B-4205-4A18-8EE9-6F00E119D5BC}" sibTransId="{DA7B0C85-26FB-472D-B6FE-A82AD8791790}"/>
    <dgm:cxn modelId="{86D8E75D-0756-47DC-AEA8-53A30BA717DD}" type="presOf" srcId="{E997A040-50E4-4862-A91F-D8EBE85160BE}" destId="{C0131562-003E-4285-AF47-13C0A25AAC4A}" srcOrd="0" destOrd="0" presId="urn:microsoft.com/office/officeart/2005/8/layout/lProcess2"/>
    <dgm:cxn modelId="{B47A3EC7-856F-4B70-9612-0E2DC722AF79}" type="presOf" srcId="{DC3B2543-D181-4FF3-9ED8-88C9BF02A7A8}" destId="{4B36840E-4ED3-4917-BD55-DBA3CEC3B4CC}" srcOrd="0" destOrd="0" presId="urn:microsoft.com/office/officeart/2005/8/layout/lProcess2"/>
    <dgm:cxn modelId="{AC3611EB-D844-4B54-BE94-0312ECB3B02A}" type="presOf" srcId="{B288619D-0B71-46DC-93FF-0F8004464EB2}" destId="{EBEF8AF1-F1F2-4151-8408-B87AD1D44B01}" srcOrd="0" destOrd="0" presId="urn:microsoft.com/office/officeart/2005/8/layout/lProcess2"/>
    <dgm:cxn modelId="{EF4718D1-540D-47EA-93D4-D928D93E3BFA}" type="presOf" srcId="{839DBCAA-35B7-43A6-86C0-25E410A21698}" destId="{E6DB5675-FD00-4BDA-984B-AE92FFA0C2DE}" srcOrd="0" destOrd="0" presId="urn:microsoft.com/office/officeart/2005/8/layout/lProcess2"/>
    <dgm:cxn modelId="{B2E07AA7-BD25-414A-B271-48B28C8BD2F1}" type="presOf" srcId="{E997A040-50E4-4862-A91F-D8EBE85160BE}" destId="{0C71434C-2815-49F3-8A1A-D30EECB32FE9}" srcOrd="1" destOrd="0" presId="urn:microsoft.com/office/officeart/2005/8/layout/lProcess2"/>
    <dgm:cxn modelId="{09896BB5-EEA2-49D3-974F-BE0B431964D6}" type="presParOf" srcId="{E6DB5675-FD00-4BDA-984B-AE92FFA0C2DE}" destId="{4443C618-7A70-4B19-97A5-2F02728E424D}" srcOrd="0" destOrd="0" presId="urn:microsoft.com/office/officeart/2005/8/layout/lProcess2"/>
    <dgm:cxn modelId="{F9069CA9-87E4-4034-986C-DA8CDA904B11}" type="presParOf" srcId="{4443C618-7A70-4B19-97A5-2F02728E424D}" destId="{C0131562-003E-4285-AF47-13C0A25AAC4A}" srcOrd="0" destOrd="0" presId="urn:microsoft.com/office/officeart/2005/8/layout/lProcess2"/>
    <dgm:cxn modelId="{FDDDAFF1-5BCD-4239-87C7-3817E3AB974E}" type="presParOf" srcId="{4443C618-7A70-4B19-97A5-2F02728E424D}" destId="{0C71434C-2815-49F3-8A1A-D30EECB32FE9}" srcOrd="1" destOrd="0" presId="urn:microsoft.com/office/officeart/2005/8/layout/lProcess2"/>
    <dgm:cxn modelId="{210CDA9E-A059-4170-BBB6-A3029E451811}" type="presParOf" srcId="{4443C618-7A70-4B19-97A5-2F02728E424D}" destId="{CEBD00EB-E5B5-4083-ABE4-32818510B1F9}" srcOrd="2" destOrd="0" presId="urn:microsoft.com/office/officeart/2005/8/layout/lProcess2"/>
    <dgm:cxn modelId="{DD991B74-43BD-47D8-B2EC-FC4B222B5095}" type="presParOf" srcId="{CEBD00EB-E5B5-4083-ABE4-32818510B1F9}" destId="{489CB4D8-9340-441C-B8CC-ADCBBDA67BFC}" srcOrd="0" destOrd="0" presId="urn:microsoft.com/office/officeart/2005/8/layout/lProcess2"/>
    <dgm:cxn modelId="{6F572B86-0C86-43EF-82A9-BB2E9A9CECA3}" type="presParOf" srcId="{489CB4D8-9340-441C-B8CC-ADCBBDA67BFC}" destId="{4B36840E-4ED3-4917-BD55-DBA3CEC3B4CC}" srcOrd="0" destOrd="0" presId="urn:microsoft.com/office/officeart/2005/8/layout/lProcess2"/>
    <dgm:cxn modelId="{2076B93B-321B-421A-AFF0-5AF2FEA6789A}" type="presParOf" srcId="{489CB4D8-9340-441C-B8CC-ADCBBDA67BFC}" destId="{051BA6AE-364D-4548-A862-2479E2008462}" srcOrd="1" destOrd="0" presId="urn:microsoft.com/office/officeart/2005/8/layout/lProcess2"/>
    <dgm:cxn modelId="{69C3F09D-7385-409A-BAAB-7A1BF4D5FD17}" type="presParOf" srcId="{489CB4D8-9340-441C-B8CC-ADCBBDA67BFC}" destId="{68832724-9636-444C-B3EC-8BA525E84BE0}" srcOrd="2" destOrd="0" presId="urn:microsoft.com/office/officeart/2005/8/layout/lProcess2"/>
    <dgm:cxn modelId="{44B76CEC-DD39-4985-8D69-0A7FCE24192B}" type="presParOf" srcId="{489CB4D8-9340-441C-B8CC-ADCBBDA67BFC}" destId="{7C3D0F7A-740D-4386-A0B0-D001AF24346B}" srcOrd="3" destOrd="0" presId="urn:microsoft.com/office/officeart/2005/8/layout/lProcess2"/>
    <dgm:cxn modelId="{37B9A15F-A86B-4D54-A337-F642729EA94A}" type="presParOf" srcId="{489CB4D8-9340-441C-B8CC-ADCBBDA67BFC}" destId="{EBEF8AF1-F1F2-4151-8408-B87AD1D44B0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E429AB-6B1C-466B-AE06-58CBA8446843}" type="doc">
      <dgm:prSet loTypeId="urn:microsoft.com/office/officeart/2005/8/layout/bProcess3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BC3DAF8A-5450-4D41-8764-947690CD3928}">
      <dgm:prSet phldrT="[Texto]" custT="1"/>
      <dgm:spPr/>
      <dgm:t>
        <a:bodyPr lIns="0" tIns="0" rIns="0" bIns="0"/>
        <a:lstStyle/>
        <a:p>
          <a:r>
            <a:rPr lang="es-CO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1. Docencia y excelencia académica con responsabilidad social</a:t>
          </a:r>
          <a:endParaRPr lang="es-ES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AE9ECA-2FFF-4D0D-ABAA-003511E9D232}" type="parTrans" cxnId="{D71CC194-38FA-485D-B341-7068C0E7EBC6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6A6281-1933-455C-83F1-E9B89CF08378}" type="sibTrans" cxnId="{D71CC194-38FA-485D-B341-7068C0E7EBC6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8EABF0-D892-41F6-8268-8D5EC141BD46}">
      <dgm:prSet phldrT="[Texto]" custT="1"/>
      <dgm:spPr/>
      <dgm:t>
        <a:bodyPr lIns="0" tIns="0" rIns="0" bIns="0"/>
        <a:lstStyle/>
        <a:p>
          <a:r>
            <a:rPr lang="es-E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2. Investigación </a:t>
          </a:r>
        </a:p>
      </dgm:t>
    </dgm:pt>
    <dgm:pt modelId="{2C020673-8EDE-42C8-BC6A-C5DC188A925D}" type="parTrans" cxnId="{172EFF32-FE94-48E9-8E2E-862599B317AB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948B4F-AD2E-48E1-994E-86285B296DF2}" type="sibTrans" cxnId="{172EFF32-FE94-48E9-8E2E-862599B317AB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B06CC8-C700-4D9B-8ADD-732CD2F615AA}">
      <dgm:prSet phldrT="[Texto]" custT="1"/>
      <dgm:spPr/>
      <dgm:t>
        <a:bodyPr lIns="0" tIns="0" rIns="0" bIns="0"/>
        <a:lstStyle/>
        <a:p>
          <a:r>
            <a:rPr lang="es-E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3. Proyección social</a:t>
          </a:r>
        </a:p>
      </dgm:t>
    </dgm:pt>
    <dgm:pt modelId="{2381B244-9751-424F-9C3E-0A87855A8C32}" type="parTrans" cxnId="{530C7D42-F1AB-4384-8986-E53EBEF35E9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36B1A-3B34-4BEE-9984-C54178BB028B}" type="sibTrans" cxnId="{530C7D42-F1AB-4384-8986-E53EBEF35E9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0C6044-48EB-476F-8610-7B7F27A4B68A}">
      <dgm:prSet phldrT="[Texto]" custT="1"/>
      <dgm:spPr/>
      <dgm:t>
        <a:bodyPr lIns="0" tIns="0" rIns="0" bIns="0"/>
        <a:lstStyle/>
        <a:p>
          <a:r>
            <a:rPr lang="es-CO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4. Gestión académica, administrativa y financiera</a:t>
          </a:r>
          <a:endParaRPr lang="es-ES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14BA5E-EB7B-4102-B09F-672BDFC3F42C}" type="parTrans" cxnId="{C8FD36EB-B511-432E-970B-80321542A47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8D5EC1-3886-42FA-AA26-F9CAB9B0F5EB}" type="sibTrans" cxnId="{C8FD36EB-B511-432E-970B-80321542A47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C0FE23-9B64-48B0-9B1B-BB3560C43213}">
      <dgm:prSet phldrT="[Texto]" custT="1"/>
      <dgm:spPr/>
      <dgm:t>
        <a:bodyPr/>
        <a:lstStyle/>
        <a:p>
          <a:r>
            <a:rPr lang="es-E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5. Casa digna</a:t>
          </a:r>
          <a:endParaRPr lang="es-ES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CC3039-6F2F-4F95-833C-1CA412D9A9BE}" type="parTrans" cxnId="{61CF327B-857A-4D5E-BFCB-F1F67FB0118F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4C345-89E9-4A69-8754-1029E3D32BB1}" type="sibTrans" cxnId="{61CF327B-857A-4D5E-BFCB-F1F67FB0118F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762E61-E1BF-4F0C-AE14-220AD1719262}">
      <dgm:prSet phldrT="[Texto]" custT="1"/>
      <dgm:spPr/>
      <dgm:t>
        <a:bodyPr lIns="0" tIns="0" rIns="0" bIns="0"/>
        <a:lstStyle/>
        <a:p>
          <a:r>
            <a:rPr lang="es-CO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6. Universidad en red nacional e internacional</a:t>
          </a:r>
          <a:endParaRPr lang="es-ES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4E9106-9A81-4D88-8AA3-A7792B5637E1}" type="parTrans" cxnId="{1D9B70B2-75FD-4D31-B340-924222FB0CD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8BC851-73C7-4F04-BB51-57829BB61C18}" type="sibTrans" cxnId="{1D9B70B2-75FD-4D31-B340-924222FB0CD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BE29C1-6E22-4816-8A75-832C2F6D0273}">
      <dgm:prSet phldrT="[Texto]" custT="1"/>
      <dgm:spPr/>
      <dgm:t>
        <a:bodyPr lIns="0" tIns="0" rIns="0" bIns="0"/>
        <a:lstStyle/>
        <a:p>
          <a:r>
            <a:rPr lang="es-CO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7. Dignificar desde el bienestar institucional</a:t>
          </a:r>
          <a:endParaRPr lang="es-ES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855730-82FB-4222-92C5-F3C62CDE14A4}" type="parTrans" cxnId="{62A8C317-A597-4103-AEEA-6DC532CF7E01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92603-DE11-47BE-8D7A-EE8FFA80E527}" type="sibTrans" cxnId="{62A8C317-A597-4103-AEEA-6DC532CF7E01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E5746-8BB3-4551-9E6C-F4C0981BEFF7}" type="pres">
      <dgm:prSet presAssocID="{2AE429AB-6B1C-466B-AE06-58CBA84468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9E1DA45-CC0F-4408-BBC5-5AADC1E0B8E6}" type="pres">
      <dgm:prSet presAssocID="{BC3DAF8A-5450-4D41-8764-947690CD3928}" presName="node" presStyleLbl="node1" presStyleIdx="0" presStyleCnt="7" custScaleY="1521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2B8D54F2-5165-45F9-B648-44A833637159}" type="pres">
      <dgm:prSet presAssocID="{056A6281-1933-455C-83F1-E9B89CF08378}" presName="sibTrans" presStyleLbl="sibTrans1D1" presStyleIdx="0" presStyleCnt="6"/>
      <dgm:spPr/>
      <dgm:t>
        <a:bodyPr/>
        <a:lstStyle/>
        <a:p>
          <a:endParaRPr lang="es-ES"/>
        </a:p>
      </dgm:t>
    </dgm:pt>
    <dgm:pt modelId="{B6C578CC-D7BD-46BB-A1BE-5410BCC34C90}" type="pres">
      <dgm:prSet presAssocID="{056A6281-1933-455C-83F1-E9B89CF08378}" presName="connectorText" presStyleLbl="sibTrans1D1" presStyleIdx="0" presStyleCnt="6"/>
      <dgm:spPr/>
      <dgm:t>
        <a:bodyPr/>
        <a:lstStyle/>
        <a:p>
          <a:endParaRPr lang="es-ES"/>
        </a:p>
      </dgm:t>
    </dgm:pt>
    <dgm:pt modelId="{1745BF5E-BF03-4E9E-9676-0CDD6B9F2837}" type="pres">
      <dgm:prSet presAssocID="{968EABF0-D892-41F6-8268-8D5EC141BD46}" presName="node" presStyleLbl="node1" presStyleIdx="1" presStyleCnt="7" custScaleY="1521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B1A7A880-C701-441C-A32C-EEDAAFAF78FD}" type="pres">
      <dgm:prSet presAssocID="{22948B4F-AD2E-48E1-994E-86285B296DF2}" presName="sibTrans" presStyleLbl="sibTrans1D1" presStyleIdx="1" presStyleCnt="6"/>
      <dgm:spPr/>
      <dgm:t>
        <a:bodyPr/>
        <a:lstStyle/>
        <a:p>
          <a:endParaRPr lang="es-ES"/>
        </a:p>
      </dgm:t>
    </dgm:pt>
    <dgm:pt modelId="{3DFF2BF2-3B45-4AED-9260-B38DC23B7D62}" type="pres">
      <dgm:prSet presAssocID="{22948B4F-AD2E-48E1-994E-86285B296DF2}" presName="connectorText" presStyleLbl="sibTrans1D1" presStyleIdx="1" presStyleCnt="6"/>
      <dgm:spPr/>
      <dgm:t>
        <a:bodyPr/>
        <a:lstStyle/>
        <a:p>
          <a:endParaRPr lang="es-ES"/>
        </a:p>
      </dgm:t>
    </dgm:pt>
    <dgm:pt modelId="{8249E68A-0261-4427-A013-910825FAB902}" type="pres">
      <dgm:prSet presAssocID="{D3B06CC8-C700-4D9B-8ADD-732CD2F615AA}" presName="node" presStyleLbl="node1" presStyleIdx="2" presStyleCnt="7" custScaleY="1521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8ED2A275-F9A5-419E-910E-48AB5B348F13}" type="pres">
      <dgm:prSet presAssocID="{75936B1A-3B34-4BEE-9984-C54178BB028B}" presName="sibTrans" presStyleLbl="sibTrans1D1" presStyleIdx="2" presStyleCnt="6"/>
      <dgm:spPr/>
      <dgm:t>
        <a:bodyPr/>
        <a:lstStyle/>
        <a:p>
          <a:endParaRPr lang="es-ES"/>
        </a:p>
      </dgm:t>
    </dgm:pt>
    <dgm:pt modelId="{ADC3665E-7BC7-4B6B-B7FD-781353C9CA7A}" type="pres">
      <dgm:prSet presAssocID="{75936B1A-3B34-4BEE-9984-C54178BB028B}" presName="connectorText" presStyleLbl="sibTrans1D1" presStyleIdx="2" presStyleCnt="6"/>
      <dgm:spPr/>
      <dgm:t>
        <a:bodyPr/>
        <a:lstStyle/>
        <a:p>
          <a:endParaRPr lang="es-ES"/>
        </a:p>
      </dgm:t>
    </dgm:pt>
    <dgm:pt modelId="{65C3469F-804F-4CE6-90BF-8A1A89B586D7}" type="pres">
      <dgm:prSet presAssocID="{3E0C6044-48EB-476F-8610-7B7F27A4B68A}" presName="node" presStyleLbl="node1" presStyleIdx="3" presStyleCnt="7" custScaleY="1521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63D1E47F-F432-416F-A328-1656C4B4E1C6}" type="pres">
      <dgm:prSet presAssocID="{AF8D5EC1-3886-42FA-AA26-F9CAB9B0F5EB}" presName="sibTrans" presStyleLbl="sibTrans1D1" presStyleIdx="3" presStyleCnt="6"/>
      <dgm:spPr/>
      <dgm:t>
        <a:bodyPr/>
        <a:lstStyle/>
        <a:p>
          <a:endParaRPr lang="es-ES"/>
        </a:p>
      </dgm:t>
    </dgm:pt>
    <dgm:pt modelId="{864FE355-6608-43D4-9FD7-EB1CF4792317}" type="pres">
      <dgm:prSet presAssocID="{AF8D5EC1-3886-42FA-AA26-F9CAB9B0F5EB}" presName="connectorText" presStyleLbl="sibTrans1D1" presStyleIdx="3" presStyleCnt="6"/>
      <dgm:spPr/>
      <dgm:t>
        <a:bodyPr/>
        <a:lstStyle/>
        <a:p>
          <a:endParaRPr lang="es-ES"/>
        </a:p>
      </dgm:t>
    </dgm:pt>
    <dgm:pt modelId="{54BC23C1-B6C5-4122-BDFF-CEE5383BAEEE}" type="pres">
      <dgm:prSet presAssocID="{B7C0FE23-9B64-48B0-9B1B-BB3560C43213}" presName="node" presStyleLbl="node1" presStyleIdx="4" presStyleCnt="7" custScaleY="1521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C9B155C3-C7E3-42B1-8E85-793A65B59618}" type="pres">
      <dgm:prSet presAssocID="{F4C4C345-89E9-4A69-8754-1029E3D32BB1}" presName="sibTrans" presStyleLbl="sibTrans1D1" presStyleIdx="4" presStyleCnt="6"/>
      <dgm:spPr/>
      <dgm:t>
        <a:bodyPr/>
        <a:lstStyle/>
        <a:p>
          <a:endParaRPr lang="es-ES"/>
        </a:p>
      </dgm:t>
    </dgm:pt>
    <dgm:pt modelId="{5A305CAD-1056-4106-B570-33202EA5917E}" type="pres">
      <dgm:prSet presAssocID="{F4C4C345-89E9-4A69-8754-1029E3D32BB1}" presName="connectorText" presStyleLbl="sibTrans1D1" presStyleIdx="4" presStyleCnt="6"/>
      <dgm:spPr/>
      <dgm:t>
        <a:bodyPr/>
        <a:lstStyle/>
        <a:p>
          <a:endParaRPr lang="es-ES"/>
        </a:p>
      </dgm:t>
    </dgm:pt>
    <dgm:pt modelId="{7C9FCB01-0D60-4C52-B878-4B3311D78E7A}" type="pres">
      <dgm:prSet presAssocID="{8C762E61-E1BF-4F0C-AE14-220AD1719262}" presName="node" presStyleLbl="node1" presStyleIdx="5" presStyleCnt="7" custScaleY="1521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8D087935-E439-40EB-9510-9FC656AA0D4E}" type="pres">
      <dgm:prSet presAssocID="{648BC851-73C7-4F04-BB51-57829BB61C18}" presName="sibTrans" presStyleLbl="sibTrans1D1" presStyleIdx="5" presStyleCnt="6"/>
      <dgm:spPr/>
      <dgm:t>
        <a:bodyPr/>
        <a:lstStyle/>
        <a:p>
          <a:endParaRPr lang="es-ES"/>
        </a:p>
      </dgm:t>
    </dgm:pt>
    <dgm:pt modelId="{CEFD9AE7-FD20-4205-A7AC-B9A288D52A94}" type="pres">
      <dgm:prSet presAssocID="{648BC851-73C7-4F04-BB51-57829BB61C18}" presName="connectorText" presStyleLbl="sibTrans1D1" presStyleIdx="5" presStyleCnt="6"/>
      <dgm:spPr/>
      <dgm:t>
        <a:bodyPr/>
        <a:lstStyle/>
        <a:p>
          <a:endParaRPr lang="es-ES"/>
        </a:p>
      </dgm:t>
    </dgm:pt>
    <dgm:pt modelId="{2BF29FAF-0326-4A0B-8AB2-03E5EDAE405A}" type="pres">
      <dgm:prSet presAssocID="{14BE29C1-6E22-4816-8A75-832C2F6D0273}" presName="node" presStyleLbl="node1" presStyleIdx="6" presStyleCnt="7" custScaleY="1521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</dgm:ptLst>
  <dgm:cxnLst>
    <dgm:cxn modelId="{2892B717-F6F7-4040-95B9-ABC569269461}" type="presOf" srcId="{F4C4C345-89E9-4A69-8754-1029E3D32BB1}" destId="{5A305CAD-1056-4106-B570-33202EA5917E}" srcOrd="1" destOrd="0" presId="urn:microsoft.com/office/officeart/2005/8/layout/bProcess3"/>
    <dgm:cxn modelId="{61CF327B-857A-4D5E-BFCB-F1F67FB0118F}" srcId="{2AE429AB-6B1C-466B-AE06-58CBA8446843}" destId="{B7C0FE23-9B64-48B0-9B1B-BB3560C43213}" srcOrd="4" destOrd="0" parTransId="{7ACC3039-6F2F-4F95-833C-1CA412D9A9BE}" sibTransId="{F4C4C345-89E9-4A69-8754-1029E3D32BB1}"/>
    <dgm:cxn modelId="{EEC62D8C-29A6-474D-BDFC-99D747C7E443}" type="presOf" srcId="{D3B06CC8-C700-4D9B-8ADD-732CD2F615AA}" destId="{8249E68A-0261-4427-A013-910825FAB902}" srcOrd="0" destOrd="0" presId="urn:microsoft.com/office/officeart/2005/8/layout/bProcess3"/>
    <dgm:cxn modelId="{88F11973-7B23-4537-8EE1-9FC3443A7326}" type="presOf" srcId="{8C762E61-E1BF-4F0C-AE14-220AD1719262}" destId="{7C9FCB01-0D60-4C52-B878-4B3311D78E7A}" srcOrd="0" destOrd="0" presId="urn:microsoft.com/office/officeart/2005/8/layout/bProcess3"/>
    <dgm:cxn modelId="{C8FD36EB-B511-432E-970B-80321542A47E}" srcId="{2AE429AB-6B1C-466B-AE06-58CBA8446843}" destId="{3E0C6044-48EB-476F-8610-7B7F27A4B68A}" srcOrd="3" destOrd="0" parTransId="{0B14BA5E-EB7B-4102-B09F-672BDFC3F42C}" sibTransId="{AF8D5EC1-3886-42FA-AA26-F9CAB9B0F5EB}"/>
    <dgm:cxn modelId="{AE295302-B2C3-436E-AFF1-F62C5CAF0EB6}" type="presOf" srcId="{056A6281-1933-455C-83F1-E9B89CF08378}" destId="{B6C578CC-D7BD-46BB-A1BE-5410BCC34C90}" srcOrd="1" destOrd="0" presId="urn:microsoft.com/office/officeart/2005/8/layout/bProcess3"/>
    <dgm:cxn modelId="{94D48A34-3AB6-4142-836E-EED40733A628}" type="presOf" srcId="{968EABF0-D892-41F6-8268-8D5EC141BD46}" destId="{1745BF5E-BF03-4E9E-9676-0CDD6B9F2837}" srcOrd="0" destOrd="0" presId="urn:microsoft.com/office/officeart/2005/8/layout/bProcess3"/>
    <dgm:cxn modelId="{1F2C813E-8A78-4BFB-977E-306F8D9AFDAE}" type="presOf" srcId="{648BC851-73C7-4F04-BB51-57829BB61C18}" destId="{8D087935-E439-40EB-9510-9FC656AA0D4E}" srcOrd="0" destOrd="0" presId="urn:microsoft.com/office/officeart/2005/8/layout/bProcess3"/>
    <dgm:cxn modelId="{4012E8BD-D8E1-4937-9B35-8C7CE4396F46}" type="presOf" srcId="{056A6281-1933-455C-83F1-E9B89CF08378}" destId="{2B8D54F2-5165-45F9-B648-44A833637159}" srcOrd="0" destOrd="0" presId="urn:microsoft.com/office/officeart/2005/8/layout/bProcess3"/>
    <dgm:cxn modelId="{FE538031-7E47-4BF0-B563-B60EC3053556}" type="presOf" srcId="{B7C0FE23-9B64-48B0-9B1B-BB3560C43213}" destId="{54BC23C1-B6C5-4122-BDFF-CEE5383BAEEE}" srcOrd="0" destOrd="0" presId="urn:microsoft.com/office/officeart/2005/8/layout/bProcess3"/>
    <dgm:cxn modelId="{B253BFC3-C179-4281-A1FC-15EC3F7F2329}" type="presOf" srcId="{AF8D5EC1-3886-42FA-AA26-F9CAB9B0F5EB}" destId="{63D1E47F-F432-416F-A328-1656C4B4E1C6}" srcOrd="0" destOrd="0" presId="urn:microsoft.com/office/officeart/2005/8/layout/bProcess3"/>
    <dgm:cxn modelId="{9E2FFCC3-83B5-4F92-AB16-99976A64E81B}" type="presOf" srcId="{BC3DAF8A-5450-4D41-8764-947690CD3928}" destId="{F9E1DA45-CC0F-4408-BBC5-5AADC1E0B8E6}" srcOrd="0" destOrd="0" presId="urn:microsoft.com/office/officeart/2005/8/layout/bProcess3"/>
    <dgm:cxn modelId="{1BEFB342-D319-4203-B5E3-74D0B9765EA6}" type="presOf" srcId="{648BC851-73C7-4F04-BB51-57829BB61C18}" destId="{CEFD9AE7-FD20-4205-A7AC-B9A288D52A94}" srcOrd="1" destOrd="0" presId="urn:microsoft.com/office/officeart/2005/8/layout/bProcess3"/>
    <dgm:cxn modelId="{513AF7A7-63C8-4CE0-B814-F23B1985935B}" type="presOf" srcId="{2AE429AB-6B1C-466B-AE06-58CBA8446843}" destId="{07AE5746-8BB3-4551-9E6C-F4C0981BEFF7}" srcOrd="0" destOrd="0" presId="urn:microsoft.com/office/officeart/2005/8/layout/bProcess3"/>
    <dgm:cxn modelId="{254A77E0-625C-416A-8C69-56FD44318A54}" type="presOf" srcId="{3E0C6044-48EB-476F-8610-7B7F27A4B68A}" destId="{65C3469F-804F-4CE6-90BF-8A1A89B586D7}" srcOrd="0" destOrd="0" presId="urn:microsoft.com/office/officeart/2005/8/layout/bProcess3"/>
    <dgm:cxn modelId="{1D9B70B2-75FD-4D31-B340-924222FB0CDA}" srcId="{2AE429AB-6B1C-466B-AE06-58CBA8446843}" destId="{8C762E61-E1BF-4F0C-AE14-220AD1719262}" srcOrd="5" destOrd="0" parTransId="{D04E9106-9A81-4D88-8AA3-A7792B5637E1}" sibTransId="{648BC851-73C7-4F04-BB51-57829BB61C18}"/>
    <dgm:cxn modelId="{62A8C317-A597-4103-AEEA-6DC532CF7E01}" srcId="{2AE429AB-6B1C-466B-AE06-58CBA8446843}" destId="{14BE29C1-6E22-4816-8A75-832C2F6D0273}" srcOrd="6" destOrd="0" parTransId="{4A855730-82FB-4222-92C5-F3C62CDE14A4}" sibTransId="{26692603-DE11-47BE-8D7A-EE8FFA80E527}"/>
    <dgm:cxn modelId="{2521AF46-547A-4E81-9550-F73EA05579DF}" type="presOf" srcId="{22948B4F-AD2E-48E1-994E-86285B296DF2}" destId="{3DFF2BF2-3B45-4AED-9260-B38DC23B7D62}" srcOrd="1" destOrd="0" presId="urn:microsoft.com/office/officeart/2005/8/layout/bProcess3"/>
    <dgm:cxn modelId="{EFE6951E-AEA6-4E11-9CF3-BB6A317F375B}" type="presOf" srcId="{AF8D5EC1-3886-42FA-AA26-F9CAB9B0F5EB}" destId="{864FE355-6608-43D4-9FD7-EB1CF4792317}" srcOrd="1" destOrd="0" presId="urn:microsoft.com/office/officeart/2005/8/layout/bProcess3"/>
    <dgm:cxn modelId="{A6F7FDEE-7B1F-457E-BB9E-79B5933C2AC8}" type="presOf" srcId="{22948B4F-AD2E-48E1-994E-86285B296DF2}" destId="{B1A7A880-C701-441C-A32C-EEDAAFAF78FD}" srcOrd="0" destOrd="0" presId="urn:microsoft.com/office/officeart/2005/8/layout/bProcess3"/>
    <dgm:cxn modelId="{4C22EA64-35AD-490B-99DA-2548341C818B}" type="presOf" srcId="{14BE29C1-6E22-4816-8A75-832C2F6D0273}" destId="{2BF29FAF-0326-4A0B-8AB2-03E5EDAE405A}" srcOrd="0" destOrd="0" presId="urn:microsoft.com/office/officeart/2005/8/layout/bProcess3"/>
    <dgm:cxn modelId="{D71CC194-38FA-485D-B341-7068C0E7EBC6}" srcId="{2AE429AB-6B1C-466B-AE06-58CBA8446843}" destId="{BC3DAF8A-5450-4D41-8764-947690CD3928}" srcOrd="0" destOrd="0" parTransId="{D0AE9ECA-2FFF-4D0D-ABAA-003511E9D232}" sibTransId="{056A6281-1933-455C-83F1-E9B89CF08378}"/>
    <dgm:cxn modelId="{A6397350-249C-4C3C-B04B-EADFB4B451FA}" type="presOf" srcId="{75936B1A-3B34-4BEE-9984-C54178BB028B}" destId="{8ED2A275-F9A5-419E-910E-48AB5B348F13}" srcOrd="0" destOrd="0" presId="urn:microsoft.com/office/officeart/2005/8/layout/bProcess3"/>
    <dgm:cxn modelId="{172EFF32-FE94-48E9-8E2E-862599B317AB}" srcId="{2AE429AB-6B1C-466B-AE06-58CBA8446843}" destId="{968EABF0-D892-41F6-8268-8D5EC141BD46}" srcOrd="1" destOrd="0" parTransId="{2C020673-8EDE-42C8-BC6A-C5DC188A925D}" sibTransId="{22948B4F-AD2E-48E1-994E-86285B296DF2}"/>
    <dgm:cxn modelId="{5396C13E-24B2-4B7B-AC39-12AA4470E381}" type="presOf" srcId="{F4C4C345-89E9-4A69-8754-1029E3D32BB1}" destId="{C9B155C3-C7E3-42B1-8E85-793A65B59618}" srcOrd="0" destOrd="0" presId="urn:microsoft.com/office/officeart/2005/8/layout/bProcess3"/>
    <dgm:cxn modelId="{530C7D42-F1AB-4384-8986-E53EBEF35E99}" srcId="{2AE429AB-6B1C-466B-AE06-58CBA8446843}" destId="{D3B06CC8-C700-4D9B-8ADD-732CD2F615AA}" srcOrd="2" destOrd="0" parTransId="{2381B244-9751-424F-9C3E-0A87855A8C32}" sibTransId="{75936B1A-3B34-4BEE-9984-C54178BB028B}"/>
    <dgm:cxn modelId="{3C8ABB86-F065-42B5-8567-12E89F2C67FD}" type="presOf" srcId="{75936B1A-3B34-4BEE-9984-C54178BB028B}" destId="{ADC3665E-7BC7-4B6B-B7FD-781353C9CA7A}" srcOrd="1" destOrd="0" presId="urn:microsoft.com/office/officeart/2005/8/layout/bProcess3"/>
    <dgm:cxn modelId="{241221EF-1945-4A55-B3DF-E45A8A23E3C6}" type="presParOf" srcId="{07AE5746-8BB3-4551-9E6C-F4C0981BEFF7}" destId="{F9E1DA45-CC0F-4408-BBC5-5AADC1E0B8E6}" srcOrd="0" destOrd="0" presId="urn:microsoft.com/office/officeart/2005/8/layout/bProcess3"/>
    <dgm:cxn modelId="{AA1C0B3D-891A-4D8B-8768-FC148C928E24}" type="presParOf" srcId="{07AE5746-8BB3-4551-9E6C-F4C0981BEFF7}" destId="{2B8D54F2-5165-45F9-B648-44A833637159}" srcOrd="1" destOrd="0" presId="urn:microsoft.com/office/officeart/2005/8/layout/bProcess3"/>
    <dgm:cxn modelId="{A02B11D6-8D2B-4C4B-A3DF-C2B99022892A}" type="presParOf" srcId="{2B8D54F2-5165-45F9-B648-44A833637159}" destId="{B6C578CC-D7BD-46BB-A1BE-5410BCC34C90}" srcOrd="0" destOrd="0" presId="urn:microsoft.com/office/officeart/2005/8/layout/bProcess3"/>
    <dgm:cxn modelId="{3FF1FD4D-8FFD-4E7A-B722-9F46255DA5B7}" type="presParOf" srcId="{07AE5746-8BB3-4551-9E6C-F4C0981BEFF7}" destId="{1745BF5E-BF03-4E9E-9676-0CDD6B9F2837}" srcOrd="2" destOrd="0" presId="urn:microsoft.com/office/officeart/2005/8/layout/bProcess3"/>
    <dgm:cxn modelId="{2842922C-3C8A-4FDB-B428-E79A8FAB6288}" type="presParOf" srcId="{07AE5746-8BB3-4551-9E6C-F4C0981BEFF7}" destId="{B1A7A880-C701-441C-A32C-EEDAAFAF78FD}" srcOrd="3" destOrd="0" presId="urn:microsoft.com/office/officeart/2005/8/layout/bProcess3"/>
    <dgm:cxn modelId="{55B700E8-C70D-4F6F-A6B2-5D9CD382DCF7}" type="presParOf" srcId="{B1A7A880-C701-441C-A32C-EEDAAFAF78FD}" destId="{3DFF2BF2-3B45-4AED-9260-B38DC23B7D62}" srcOrd="0" destOrd="0" presId="urn:microsoft.com/office/officeart/2005/8/layout/bProcess3"/>
    <dgm:cxn modelId="{C34D00E9-CFAD-49F4-856B-33033293E9C1}" type="presParOf" srcId="{07AE5746-8BB3-4551-9E6C-F4C0981BEFF7}" destId="{8249E68A-0261-4427-A013-910825FAB902}" srcOrd="4" destOrd="0" presId="urn:microsoft.com/office/officeart/2005/8/layout/bProcess3"/>
    <dgm:cxn modelId="{7D54DC2A-ACEC-4359-B060-BE6C981EE6FE}" type="presParOf" srcId="{07AE5746-8BB3-4551-9E6C-F4C0981BEFF7}" destId="{8ED2A275-F9A5-419E-910E-48AB5B348F13}" srcOrd="5" destOrd="0" presId="urn:microsoft.com/office/officeart/2005/8/layout/bProcess3"/>
    <dgm:cxn modelId="{C043E35E-7AF6-494B-AC15-20031E3EECC9}" type="presParOf" srcId="{8ED2A275-F9A5-419E-910E-48AB5B348F13}" destId="{ADC3665E-7BC7-4B6B-B7FD-781353C9CA7A}" srcOrd="0" destOrd="0" presId="urn:microsoft.com/office/officeart/2005/8/layout/bProcess3"/>
    <dgm:cxn modelId="{80C4A42A-9BA7-4F5F-A920-57291E2EA5C7}" type="presParOf" srcId="{07AE5746-8BB3-4551-9E6C-F4C0981BEFF7}" destId="{65C3469F-804F-4CE6-90BF-8A1A89B586D7}" srcOrd="6" destOrd="0" presId="urn:microsoft.com/office/officeart/2005/8/layout/bProcess3"/>
    <dgm:cxn modelId="{0AEAB64F-E043-4D94-A5A0-3B92485BA51A}" type="presParOf" srcId="{07AE5746-8BB3-4551-9E6C-F4C0981BEFF7}" destId="{63D1E47F-F432-416F-A328-1656C4B4E1C6}" srcOrd="7" destOrd="0" presId="urn:microsoft.com/office/officeart/2005/8/layout/bProcess3"/>
    <dgm:cxn modelId="{F0F10C17-702A-4EDD-A277-162E031E0CFC}" type="presParOf" srcId="{63D1E47F-F432-416F-A328-1656C4B4E1C6}" destId="{864FE355-6608-43D4-9FD7-EB1CF4792317}" srcOrd="0" destOrd="0" presId="urn:microsoft.com/office/officeart/2005/8/layout/bProcess3"/>
    <dgm:cxn modelId="{3EA32554-7863-4FD0-BC32-C2954D9CEC16}" type="presParOf" srcId="{07AE5746-8BB3-4551-9E6C-F4C0981BEFF7}" destId="{54BC23C1-B6C5-4122-BDFF-CEE5383BAEEE}" srcOrd="8" destOrd="0" presId="urn:microsoft.com/office/officeart/2005/8/layout/bProcess3"/>
    <dgm:cxn modelId="{6BF8B8A7-0EC1-43AA-9DAC-6403498B95CC}" type="presParOf" srcId="{07AE5746-8BB3-4551-9E6C-F4C0981BEFF7}" destId="{C9B155C3-C7E3-42B1-8E85-793A65B59618}" srcOrd="9" destOrd="0" presId="urn:microsoft.com/office/officeart/2005/8/layout/bProcess3"/>
    <dgm:cxn modelId="{6EF5F4D6-EC05-4874-BEB4-FE11DF1B9390}" type="presParOf" srcId="{C9B155C3-C7E3-42B1-8E85-793A65B59618}" destId="{5A305CAD-1056-4106-B570-33202EA5917E}" srcOrd="0" destOrd="0" presId="urn:microsoft.com/office/officeart/2005/8/layout/bProcess3"/>
    <dgm:cxn modelId="{77BF4799-EBED-4D63-B7E3-8D58C74E2D3C}" type="presParOf" srcId="{07AE5746-8BB3-4551-9E6C-F4C0981BEFF7}" destId="{7C9FCB01-0D60-4C52-B878-4B3311D78E7A}" srcOrd="10" destOrd="0" presId="urn:microsoft.com/office/officeart/2005/8/layout/bProcess3"/>
    <dgm:cxn modelId="{0FC25D9A-4EFB-47E4-982F-A30A297DC104}" type="presParOf" srcId="{07AE5746-8BB3-4551-9E6C-F4C0981BEFF7}" destId="{8D087935-E439-40EB-9510-9FC656AA0D4E}" srcOrd="11" destOrd="0" presId="urn:microsoft.com/office/officeart/2005/8/layout/bProcess3"/>
    <dgm:cxn modelId="{D2B86F2C-8EC8-41EB-8186-173D58E9F837}" type="presParOf" srcId="{8D087935-E439-40EB-9510-9FC656AA0D4E}" destId="{CEFD9AE7-FD20-4205-A7AC-B9A288D52A94}" srcOrd="0" destOrd="0" presId="urn:microsoft.com/office/officeart/2005/8/layout/bProcess3"/>
    <dgm:cxn modelId="{75164C3A-6745-4018-A2AD-B0656B1DCC77}" type="presParOf" srcId="{07AE5746-8BB3-4551-9E6C-F4C0981BEFF7}" destId="{2BF29FAF-0326-4A0B-8AB2-03E5EDAE405A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E8799B-DDF3-4390-A47B-E48BB39D18E2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D4D6ACC-3087-4549-8B1B-C5F40ECF3228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effectLst/>
            </a:rPr>
            <a:t>Líder en la formación de maestros y profesionales de la educación.</a:t>
          </a:r>
          <a:endParaRPr lang="es-ES" dirty="0">
            <a:solidFill>
              <a:schemeClr val="tx1"/>
            </a:solidFill>
            <a:effectLst/>
          </a:endParaRPr>
        </a:p>
      </dgm:t>
    </dgm:pt>
    <dgm:pt modelId="{84D42480-AEC3-4B16-8A2F-A7BA386A40FA}" type="parTrans" cxnId="{065C96F4-E63B-4037-8F53-A70CA4C18670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E2C73AED-42B6-4261-AE88-72177F87C9F6}" type="sibTrans" cxnId="{065C96F4-E63B-4037-8F53-A70CA4C18670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35D861C8-684A-4D48-96BC-1AF39BCB44DF}">
      <dgm:prSet/>
      <dgm:spPr/>
      <dgm:t>
        <a:bodyPr/>
        <a:lstStyle/>
        <a:p>
          <a:r>
            <a:rPr lang="es-CO" dirty="0">
              <a:solidFill>
                <a:schemeClr val="tx1"/>
              </a:solidFill>
              <a:effectLst/>
            </a:rPr>
            <a:t>Estamos dentro de las 50 universidades acreditadas en el país.</a:t>
          </a:r>
        </a:p>
      </dgm:t>
    </dgm:pt>
    <dgm:pt modelId="{03CFCF56-232E-44F8-B20E-4CBBCFA3130F}" type="parTrans" cxnId="{6E4A3E09-B702-42E1-A97A-9A16BFFE4BF2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13B37B4C-DCEC-4FAD-8036-031250C06027}" type="sibTrans" cxnId="{6E4A3E09-B702-42E1-A97A-9A16BFFE4BF2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147BB39F-9018-4BA7-BFC0-BE9D340F74BF}">
      <dgm:prSet/>
      <dgm:spPr/>
      <dgm:t>
        <a:bodyPr/>
        <a:lstStyle/>
        <a:p>
          <a:r>
            <a:rPr lang="es-CO" dirty="0">
              <a:solidFill>
                <a:schemeClr val="tx1"/>
              </a:solidFill>
              <a:effectLst/>
            </a:rPr>
            <a:t>Contamos con el Grupo Interno de Trabajo para el Aseguramiento de la Calidad.</a:t>
          </a:r>
        </a:p>
      </dgm:t>
    </dgm:pt>
    <dgm:pt modelId="{6FCCD597-93F1-4C56-B638-B37187735077}" type="parTrans" cxnId="{9985EE89-F583-4014-B3C6-72CEBB36E9B4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0E7E4B40-528D-467C-9572-73F7988ABE6F}" type="sibTrans" cxnId="{9985EE89-F583-4014-B3C6-72CEBB36E9B4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C3F4D05D-5DA6-4546-B74E-3EAEC769F597}">
      <dgm:prSet/>
      <dgm:spPr/>
      <dgm:t>
        <a:bodyPr/>
        <a:lstStyle/>
        <a:p>
          <a:r>
            <a:rPr lang="es-CO" dirty="0">
              <a:solidFill>
                <a:schemeClr val="tx1"/>
              </a:solidFill>
              <a:effectLst/>
            </a:rPr>
            <a:t>Somos un referente nacional para la formulación del índice de inclusión para educación superior (INES).</a:t>
          </a:r>
        </a:p>
      </dgm:t>
    </dgm:pt>
    <dgm:pt modelId="{9147CC41-2145-40F8-A61F-841E9639C0CA}" type="parTrans" cxnId="{5F7B0808-F509-40D9-8BC1-16C9FBF42AD3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76F9ACBA-C3D5-40EE-8A9F-B4F95ABD1DCA}" type="sibTrans" cxnId="{5F7B0808-F509-40D9-8BC1-16C9FBF42AD3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6C723D86-A716-467F-BC68-CDBEC30138E8}">
      <dgm:prSet/>
      <dgm:spPr/>
      <dgm:t>
        <a:bodyPr/>
        <a:lstStyle/>
        <a:p>
          <a:r>
            <a:rPr lang="es-CO" dirty="0">
              <a:solidFill>
                <a:schemeClr val="tx1"/>
              </a:solidFill>
              <a:effectLst/>
            </a:rPr>
            <a:t>Hemos ampliado y consolidado el posicionamiento de grupos de investigación e investigadores en el MinCiencias.</a:t>
          </a:r>
        </a:p>
      </dgm:t>
    </dgm:pt>
    <dgm:pt modelId="{054810FF-AB47-42F9-AB39-BE4D1682FCD3}" type="sibTrans" cxnId="{4893DD16-6D82-4F78-AF04-855CBC53573E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A3D9AD13-7632-4205-8D8F-99972C1D68AE}" type="parTrans" cxnId="{4893DD16-6D82-4F78-AF04-855CBC53573E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B166075A-D7C6-4901-94A4-2D7A1F3BEAE1}">
      <dgm:prSet/>
      <dgm:spPr/>
      <dgm:t>
        <a:bodyPr/>
        <a:lstStyle/>
        <a:p>
          <a:r>
            <a:rPr lang="es-CO" dirty="0">
              <a:solidFill>
                <a:schemeClr val="tx1"/>
              </a:solidFill>
              <a:effectLst/>
            </a:rPr>
            <a:t>Construimos el proceso de aseguramiento de la calidad en el Sistema de Gestión Integral.</a:t>
          </a:r>
        </a:p>
      </dgm:t>
    </dgm:pt>
    <dgm:pt modelId="{32850CB1-13C2-4B8F-9996-BA9BBCAE738F}" type="parTrans" cxnId="{36AC86FA-0DC9-420A-A2B8-AE39AD7E5267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A878D712-C4BA-4BA8-85DE-A0D9D2B8CD4C}" type="sibTrans" cxnId="{36AC86FA-0DC9-420A-A2B8-AE39AD7E5267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9197CCF1-C6AA-495B-9B99-90754FC02C78}" type="pres">
      <dgm:prSet presAssocID="{AAE8799B-DDF3-4390-A47B-E48BB39D18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40839F-79A2-4E89-8AA5-6A60448856BC}" type="pres">
      <dgm:prSet presAssocID="{9D4D6ACC-3087-4549-8B1B-C5F40ECF322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AD4759-FE25-49FE-9EC3-2B8D2D55C18C}" type="pres">
      <dgm:prSet presAssocID="{E2C73AED-42B6-4261-AE88-72177F87C9F6}" presName="sibTrans" presStyleLbl="sibTrans1D1" presStyleIdx="0" presStyleCnt="5"/>
      <dgm:spPr/>
      <dgm:t>
        <a:bodyPr/>
        <a:lstStyle/>
        <a:p>
          <a:endParaRPr lang="es-ES"/>
        </a:p>
      </dgm:t>
    </dgm:pt>
    <dgm:pt modelId="{DE3F1F92-6093-4F76-9DEB-A26515D7DE9F}" type="pres">
      <dgm:prSet presAssocID="{E2C73AED-42B6-4261-AE88-72177F87C9F6}" presName="connectorText" presStyleLbl="sibTrans1D1" presStyleIdx="0" presStyleCnt="5"/>
      <dgm:spPr/>
      <dgm:t>
        <a:bodyPr/>
        <a:lstStyle/>
        <a:p>
          <a:endParaRPr lang="es-ES"/>
        </a:p>
      </dgm:t>
    </dgm:pt>
    <dgm:pt modelId="{1B5D6501-4930-452F-B922-C6B3EE098E70}" type="pres">
      <dgm:prSet presAssocID="{35D861C8-684A-4D48-96BC-1AF39BCB44D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6A73F8-5035-4DE8-9700-7647AA2CD0F3}" type="pres">
      <dgm:prSet presAssocID="{13B37B4C-DCEC-4FAD-8036-031250C06027}" presName="sibTrans" presStyleLbl="sibTrans1D1" presStyleIdx="1" presStyleCnt="5"/>
      <dgm:spPr/>
      <dgm:t>
        <a:bodyPr/>
        <a:lstStyle/>
        <a:p>
          <a:endParaRPr lang="es-ES"/>
        </a:p>
      </dgm:t>
    </dgm:pt>
    <dgm:pt modelId="{455E30FF-F3D4-46F7-B1E5-CF600DC4BBE9}" type="pres">
      <dgm:prSet presAssocID="{13B37B4C-DCEC-4FAD-8036-031250C06027}" presName="connectorText" presStyleLbl="sibTrans1D1" presStyleIdx="1" presStyleCnt="5"/>
      <dgm:spPr/>
      <dgm:t>
        <a:bodyPr/>
        <a:lstStyle/>
        <a:p>
          <a:endParaRPr lang="es-ES"/>
        </a:p>
      </dgm:t>
    </dgm:pt>
    <dgm:pt modelId="{0947CF59-527D-44EB-91FF-979411531D5D}" type="pres">
      <dgm:prSet presAssocID="{147BB39F-9018-4BA7-BFC0-BE9D340F74B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F91F71-0059-4F3C-A434-7CC903D04B7F}" type="pres">
      <dgm:prSet presAssocID="{0E7E4B40-528D-467C-9572-73F7988ABE6F}" presName="sibTrans" presStyleLbl="sibTrans1D1" presStyleIdx="2" presStyleCnt="5"/>
      <dgm:spPr/>
      <dgm:t>
        <a:bodyPr/>
        <a:lstStyle/>
        <a:p>
          <a:endParaRPr lang="es-ES"/>
        </a:p>
      </dgm:t>
    </dgm:pt>
    <dgm:pt modelId="{B7815BD3-33EB-47D5-AB95-F73CCCA7F530}" type="pres">
      <dgm:prSet presAssocID="{0E7E4B40-528D-467C-9572-73F7988ABE6F}" presName="connectorText" presStyleLbl="sibTrans1D1" presStyleIdx="2" presStyleCnt="5"/>
      <dgm:spPr/>
      <dgm:t>
        <a:bodyPr/>
        <a:lstStyle/>
        <a:p>
          <a:endParaRPr lang="es-ES"/>
        </a:p>
      </dgm:t>
    </dgm:pt>
    <dgm:pt modelId="{12D1A0C2-E742-4407-A8F2-A449B7012B19}" type="pres">
      <dgm:prSet presAssocID="{B166075A-D7C6-4901-94A4-2D7A1F3BEAE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CD4AC-51DC-42A1-89FA-DB0C1ED9DC37}" type="pres">
      <dgm:prSet presAssocID="{A878D712-C4BA-4BA8-85DE-A0D9D2B8CD4C}" presName="sibTrans" presStyleLbl="sibTrans1D1" presStyleIdx="3" presStyleCnt="5"/>
      <dgm:spPr/>
      <dgm:t>
        <a:bodyPr/>
        <a:lstStyle/>
        <a:p>
          <a:endParaRPr lang="es-ES"/>
        </a:p>
      </dgm:t>
    </dgm:pt>
    <dgm:pt modelId="{7A703A8A-67F3-4E99-8FFB-347EE2FB591F}" type="pres">
      <dgm:prSet presAssocID="{A878D712-C4BA-4BA8-85DE-A0D9D2B8CD4C}" presName="connectorText" presStyleLbl="sibTrans1D1" presStyleIdx="3" presStyleCnt="5"/>
      <dgm:spPr/>
      <dgm:t>
        <a:bodyPr/>
        <a:lstStyle/>
        <a:p>
          <a:endParaRPr lang="es-ES"/>
        </a:p>
      </dgm:t>
    </dgm:pt>
    <dgm:pt modelId="{044FA9C5-5345-4079-BC2C-647C15C6E11B}" type="pres">
      <dgm:prSet presAssocID="{C3F4D05D-5DA6-4546-B74E-3EAEC769F5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974180-EC8F-466A-B506-835F4CDDA803}" type="pres">
      <dgm:prSet presAssocID="{76F9ACBA-C3D5-40EE-8A9F-B4F95ABD1DCA}" presName="sibTrans" presStyleLbl="sibTrans1D1" presStyleIdx="4" presStyleCnt="5"/>
      <dgm:spPr/>
      <dgm:t>
        <a:bodyPr/>
        <a:lstStyle/>
        <a:p>
          <a:endParaRPr lang="es-ES"/>
        </a:p>
      </dgm:t>
    </dgm:pt>
    <dgm:pt modelId="{2C54583E-B9C9-4882-8587-DE2C95CC1DA3}" type="pres">
      <dgm:prSet presAssocID="{76F9ACBA-C3D5-40EE-8A9F-B4F95ABD1DCA}" presName="connectorText" presStyleLbl="sibTrans1D1" presStyleIdx="4" presStyleCnt="5"/>
      <dgm:spPr/>
      <dgm:t>
        <a:bodyPr/>
        <a:lstStyle/>
        <a:p>
          <a:endParaRPr lang="es-ES"/>
        </a:p>
      </dgm:t>
    </dgm:pt>
    <dgm:pt modelId="{3E441E61-3D6F-4CF2-A73A-63232C4D7589}" type="pres">
      <dgm:prSet presAssocID="{6C723D86-A716-467F-BC68-CDBEC30138E8}" presName="node" presStyleLbl="node1" presStyleIdx="5" presStyleCnt="6" custScaleX="921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85EE89-F583-4014-B3C6-72CEBB36E9B4}" srcId="{AAE8799B-DDF3-4390-A47B-E48BB39D18E2}" destId="{147BB39F-9018-4BA7-BFC0-BE9D340F74BF}" srcOrd="2" destOrd="0" parTransId="{6FCCD597-93F1-4C56-B638-B37187735077}" sibTransId="{0E7E4B40-528D-467C-9572-73F7988ABE6F}"/>
    <dgm:cxn modelId="{80B483B5-078F-4AF7-BCED-14CE4E67BE60}" type="presOf" srcId="{13B37B4C-DCEC-4FAD-8036-031250C06027}" destId="{455E30FF-F3D4-46F7-B1E5-CF600DC4BBE9}" srcOrd="1" destOrd="0" presId="urn:microsoft.com/office/officeart/2005/8/layout/bProcess3"/>
    <dgm:cxn modelId="{738DB6D1-EA60-47C1-9739-D496EE7326BD}" type="presOf" srcId="{0E7E4B40-528D-467C-9572-73F7988ABE6F}" destId="{17F91F71-0059-4F3C-A434-7CC903D04B7F}" srcOrd="0" destOrd="0" presId="urn:microsoft.com/office/officeart/2005/8/layout/bProcess3"/>
    <dgm:cxn modelId="{065C96F4-E63B-4037-8F53-A70CA4C18670}" srcId="{AAE8799B-DDF3-4390-A47B-E48BB39D18E2}" destId="{9D4D6ACC-3087-4549-8B1B-C5F40ECF3228}" srcOrd="0" destOrd="0" parTransId="{84D42480-AEC3-4B16-8A2F-A7BA386A40FA}" sibTransId="{E2C73AED-42B6-4261-AE88-72177F87C9F6}"/>
    <dgm:cxn modelId="{17F68854-A42D-435A-AAF0-444BA2402258}" type="presOf" srcId="{0E7E4B40-528D-467C-9572-73F7988ABE6F}" destId="{B7815BD3-33EB-47D5-AB95-F73CCCA7F530}" srcOrd="1" destOrd="0" presId="urn:microsoft.com/office/officeart/2005/8/layout/bProcess3"/>
    <dgm:cxn modelId="{8C901FE5-63A9-4307-9232-6AE0939CEB92}" type="presOf" srcId="{9D4D6ACC-3087-4549-8B1B-C5F40ECF3228}" destId="{DB40839F-79A2-4E89-8AA5-6A60448856BC}" srcOrd="0" destOrd="0" presId="urn:microsoft.com/office/officeart/2005/8/layout/bProcess3"/>
    <dgm:cxn modelId="{F3A9E032-0E86-42A0-B756-715D644CA573}" type="presOf" srcId="{E2C73AED-42B6-4261-AE88-72177F87C9F6}" destId="{E5AD4759-FE25-49FE-9EC3-2B8D2D55C18C}" srcOrd="0" destOrd="0" presId="urn:microsoft.com/office/officeart/2005/8/layout/bProcess3"/>
    <dgm:cxn modelId="{36E3D837-E0F9-4771-B1BF-094E80709660}" type="presOf" srcId="{76F9ACBA-C3D5-40EE-8A9F-B4F95ABD1DCA}" destId="{42974180-EC8F-466A-B506-835F4CDDA803}" srcOrd="0" destOrd="0" presId="urn:microsoft.com/office/officeart/2005/8/layout/bProcess3"/>
    <dgm:cxn modelId="{A34A549F-5E4D-4763-AD84-09C4A02D3E8D}" type="presOf" srcId="{E2C73AED-42B6-4261-AE88-72177F87C9F6}" destId="{DE3F1F92-6093-4F76-9DEB-A26515D7DE9F}" srcOrd="1" destOrd="0" presId="urn:microsoft.com/office/officeart/2005/8/layout/bProcess3"/>
    <dgm:cxn modelId="{F37BFF03-BA5F-47FA-89A4-0F4869B17D14}" type="presOf" srcId="{13B37B4C-DCEC-4FAD-8036-031250C06027}" destId="{EF6A73F8-5035-4DE8-9700-7647AA2CD0F3}" srcOrd="0" destOrd="0" presId="urn:microsoft.com/office/officeart/2005/8/layout/bProcess3"/>
    <dgm:cxn modelId="{6039D6AA-A5FC-4166-8B47-4793FA8F4841}" type="presOf" srcId="{76F9ACBA-C3D5-40EE-8A9F-B4F95ABD1DCA}" destId="{2C54583E-B9C9-4882-8587-DE2C95CC1DA3}" srcOrd="1" destOrd="0" presId="urn:microsoft.com/office/officeart/2005/8/layout/bProcess3"/>
    <dgm:cxn modelId="{A7C3EA0C-8CAA-4BC0-AD82-9888B38A9262}" type="presOf" srcId="{35D861C8-684A-4D48-96BC-1AF39BCB44DF}" destId="{1B5D6501-4930-452F-B922-C6B3EE098E70}" srcOrd="0" destOrd="0" presId="urn:microsoft.com/office/officeart/2005/8/layout/bProcess3"/>
    <dgm:cxn modelId="{4893DD16-6D82-4F78-AF04-855CBC53573E}" srcId="{AAE8799B-DDF3-4390-A47B-E48BB39D18E2}" destId="{6C723D86-A716-467F-BC68-CDBEC30138E8}" srcOrd="5" destOrd="0" parTransId="{A3D9AD13-7632-4205-8D8F-99972C1D68AE}" sibTransId="{054810FF-AB47-42F9-AB39-BE4D1682FCD3}"/>
    <dgm:cxn modelId="{D03E2E9B-6DF6-403E-BFC9-54CB4C4CC5C4}" type="presOf" srcId="{A878D712-C4BA-4BA8-85DE-A0D9D2B8CD4C}" destId="{7A703A8A-67F3-4E99-8FFB-347EE2FB591F}" srcOrd="1" destOrd="0" presId="urn:microsoft.com/office/officeart/2005/8/layout/bProcess3"/>
    <dgm:cxn modelId="{36AC86FA-0DC9-420A-A2B8-AE39AD7E5267}" srcId="{AAE8799B-DDF3-4390-A47B-E48BB39D18E2}" destId="{B166075A-D7C6-4901-94A4-2D7A1F3BEAE1}" srcOrd="3" destOrd="0" parTransId="{32850CB1-13C2-4B8F-9996-BA9BBCAE738F}" sibTransId="{A878D712-C4BA-4BA8-85DE-A0D9D2B8CD4C}"/>
    <dgm:cxn modelId="{D61BFC6F-2756-4B7C-86FE-40ABC29C289C}" type="presOf" srcId="{C3F4D05D-5DA6-4546-B74E-3EAEC769F597}" destId="{044FA9C5-5345-4079-BC2C-647C15C6E11B}" srcOrd="0" destOrd="0" presId="urn:microsoft.com/office/officeart/2005/8/layout/bProcess3"/>
    <dgm:cxn modelId="{55C46B05-F0E9-406E-B970-952B87E0C2EC}" type="presOf" srcId="{147BB39F-9018-4BA7-BFC0-BE9D340F74BF}" destId="{0947CF59-527D-44EB-91FF-979411531D5D}" srcOrd="0" destOrd="0" presId="urn:microsoft.com/office/officeart/2005/8/layout/bProcess3"/>
    <dgm:cxn modelId="{5F7B0808-F509-40D9-8BC1-16C9FBF42AD3}" srcId="{AAE8799B-DDF3-4390-A47B-E48BB39D18E2}" destId="{C3F4D05D-5DA6-4546-B74E-3EAEC769F597}" srcOrd="4" destOrd="0" parTransId="{9147CC41-2145-40F8-A61F-841E9639C0CA}" sibTransId="{76F9ACBA-C3D5-40EE-8A9F-B4F95ABD1DCA}"/>
    <dgm:cxn modelId="{2650739C-9CF0-457E-AB29-27B5C73A4438}" type="presOf" srcId="{6C723D86-A716-467F-BC68-CDBEC30138E8}" destId="{3E441E61-3D6F-4CF2-A73A-63232C4D7589}" srcOrd="0" destOrd="0" presId="urn:microsoft.com/office/officeart/2005/8/layout/bProcess3"/>
    <dgm:cxn modelId="{6DC03BFC-F1BE-4568-904E-35445983B1F9}" type="presOf" srcId="{A878D712-C4BA-4BA8-85DE-A0D9D2B8CD4C}" destId="{368CD4AC-51DC-42A1-89FA-DB0C1ED9DC37}" srcOrd="0" destOrd="0" presId="urn:microsoft.com/office/officeart/2005/8/layout/bProcess3"/>
    <dgm:cxn modelId="{6E4A3E09-B702-42E1-A97A-9A16BFFE4BF2}" srcId="{AAE8799B-DDF3-4390-A47B-E48BB39D18E2}" destId="{35D861C8-684A-4D48-96BC-1AF39BCB44DF}" srcOrd="1" destOrd="0" parTransId="{03CFCF56-232E-44F8-B20E-4CBBCFA3130F}" sibTransId="{13B37B4C-DCEC-4FAD-8036-031250C06027}"/>
    <dgm:cxn modelId="{C1140A63-0622-4031-ACC2-686C6A52B4ED}" type="presOf" srcId="{AAE8799B-DDF3-4390-A47B-E48BB39D18E2}" destId="{9197CCF1-C6AA-495B-9B99-90754FC02C78}" srcOrd="0" destOrd="0" presId="urn:microsoft.com/office/officeart/2005/8/layout/bProcess3"/>
    <dgm:cxn modelId="{B2B246F6-D1F0-4953-BCA7-8FDFAD278202}" type="presOf" srcId="{B166075A-D7C6-4901-94A4-2D7A1F3BEAE1}" destId="{12D1A0C2-E742-4407-A8F2-A449B7012B19}" srcOrd="0" destOrd="0" presId="urn:microsoft.com/office/officeart/2005/8/layout/bProcess3"/>
    <dgm:cxn modelId="{F06EC493-7A2E-4F71-A4FF-8E0E61DEE060}" type="presParOf" srcId="{9197CCF1-C6AA-495B-9B99-90754FC02C78}" destId="{DB40839F-79A2-4E89-8AA5-6A60448856BC}" srcOrd="0" destOrd="0" presId="urn:microsoft.com/office/officeart/2005/8/layout/bProcess3"/>
    <dgm:cxn modelId="{766D57CF-3941-45F3-A7CD-91EDC6821084}" type="presParOf" srcId="{9197CCF1-C6AA-495B-9B99-90754FC02C78}" destId="{E5AD4759-FE25-49FE-9EC3-2B8D2D55C18C}" srcOrd="1" destOrd="0" presId="urn:microsoft.com/office/officeart/2005/8/layout/bProcess3"/>
    <dgm:cxn modelId="{1F694C89-7E33-460D-AE94-410358B2D828}" type="presParOf" srcId="{E5AD4759-FE25-49FE-9EC3-2B8D2D55C18C}" destId="{DE3F1F92-6093-4F76-9DEB-A26515D7DE9F}" srcOrd="0" destOrd="0" presId="urn:microsoft.com/office/officeart/2005/8/layout/bProcess3"/>
    <dgm:cxn modelId="{021C0026-7B53-49F6-BAF1-9694A4F2350A}" type="presParOf" srcId="{9197CCF1-C6AA-495B-9B99-90754FC02C78}" destId="{1B5D6501-4930-452F-B922-C6B3EE098E70}" srcOrd="2" destOrd="0" presId="urn:microsoft.com/office/officeart/2005/8/layout/bProcess3"/>
    <dgm:cxn modelId="{76A27F50-AF99-4695-9987-E28AE4B61299}" type="presParOf" srcId="{9197CCF1-C6AA-495B-9B99-90754FC02C78}" destId="{EF6A73F8-5035-4DE8-9700-7647AA2CD0F3}" srcOrd="3" destOrd="0" presId="urn:microsoft.com/office/officeart/2005/8/layout/bProcess3"/>
    <dgm:cxn modelId="{5BD28281-52E0-4DEF-96C6-5FC55F3E7C11}" type="presParOf" srcId="{EF6A73F8-5035-4DE8-9700-7647AA2CD0F3}" destId="{455E30FF-F3D4-46F7-B1E5-CF600DC4BBE9}" srcOrd="0" destOrd="0" presId="urn:microsoft.com/office/officeart/2005/8/layout/bProcess3"/>
    <dgm:cxn modelId="{275CDEF0-0747-4E2F-9559-6CF56D0C431E}" type="presParOf" srcId="{9197CCF1-C6AA-495B-9B99-90754FC02C78}" destId="{0947CF59-527D-44EB-91FF-979411531D5D}" srcOrd="4" destOrd="0" presId="urn:microsoft.com/office/officeart/2005/8/layout/bProcess3"/>
    <dgm:cxn modelId="{88E97EBF-AEEE-4B63-9E2C-0C73029CD31B}" type="presParOf" srcId="{9197CCF1-C6AA-495B-9B99-90754FC02C78}" destId="{17F91F71-0059-4F3C-A434-7CC903D04B7F}" srcOrd="5" destOrd="0" presId="urn:microsoft.com/office/officeart/2005/8/layout/bProcess3"/>
    <dgm:cxn modelId="{027098CF-5F86-4C42-BA9C-36A2C99CCC82}" type="presParOf" srcId="{17F91F71-0059-4F3C-A434-7CC903D04B7F}" destId="{B7815BD3-33EB-47D5-AB95-F73CCCA7F530}" srcOrd="0" destOrd="0" presId="urn:microsoft.com/office/officeart/2005/8/layout/bProcess3"/>
    <dgm:cxn modelId="{B0E4C45E-F7C7-41AB-9287-3D78DEBEF0DB}" type="presParOf" srcId="{9197CCF1-C6AA-495B-9B99-90754FC02C78}" destId="{12D1A0C2-E742-4407-A8F2-A449B7012B19}" srcOrd="6" destOrd="0" presId="urn:microsoft.com/office/officeart/2005/8/layout/bProcess3"/>
    <dgm:cxn modelId="{28494A8D-C84F-4D5C-B148-20EFD5D1438E}" type="presParOf" srcId="{9197CCF1-C6AA-495B-9B99-90754FC02C78}" destId="{368CD4AC-51DC-42A1-89FA-DB0C1ED9DC37}" srcOrd="7" destOrd="0" presId="urn:microsoft.com/office/officeart/2005/8/layout/bProcess3"/>
    <dgm:cxn modelId="{7DD376E4-B3E5-4A0C-A1DC-C3C6610ED090}" type="presParOf" srcId="{368CD4AC-51DC-42A1-89FA-DB0C1ED9DC37}" destId="{7A703A8A-67F3-4E99-8FFB-347EE2FB591F}" srcOrd="0" destOrd="0" presId="urn:microsoft.com/office/officeart/2005/8/layout/bProcess3"/>
    <dgm:cxn modelId="{1F7340D9-0E2D-4399-A349-E01CDD5358CF}" type="presParOf" srcId="{9197CCF1-C6AA-495B-9B99-90754FC02C78}" destId="{044FA9C5-5345-4079-BC2C-647C15C6E11B}" srcOrd="8" destOrd="0" presId="urn:microsoft.com/office/officeart/2005/8/layout/bProcess3"/>
    <dgm:cxn modelId="{7A3D37C2-1A69-45E0-88D1-F41D050579E2}" type="presParOf" srcId="{9197CCF1-C6AA-495B-9B99-90754FC02C78}" destId="{42974180-EC8F-466A-B506-835F4CDDA803}" srcOrd="9" destOrd="0" presId="urn:microsoft.com/office/officeart/2005/8/layout/bProcess3"/>
    <dgm:cxn modelId="{71BC7D60-C50F-4315-98E5-150AB9F443D8}" type="presParOf" srcId="{42974180-EC8F-466A-B506-835F4CDDA803}" destId="{2C54583E-B9C9-4882-8587-DE2C95CC1DA3}" srcOrd="0" destOrd="0" presId="urn:microsoft.com/office/officeart/2005/8/layout/bProcess3"/>
    <dgm:cxn modelId="{B28B1C62-A7CB-46C5-864C-2231B3DF9CC7}" type="presParOf" srcId="{9197CCF1-C6AA-495B-9B99-90754FC02C78}" destId="{3E441E61-3D6F-4CF2-A73A-63232C4D7589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E8799B-DDF3-4390-A47B-E48BB39D18E2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6A7E101-1193-4810-8078-CE2862DCB6A5}">
      <dgm:prSet custT="1"/>
      <dgm:spPr/>
      <dgm:t>
        <a:bodyPr/>
        <a:lstStyle/>
        <a:p>
          <a:r>
            <a:rPr lang="es-CO" sz="1100" dirty="0">
              <a:solidFill>
                <a:schemeClr val="tx1"/>
              </a:solidFill>
              <a:effectLst/>
            </a:rPr>
            <a:t>Ocupamos el puesto 31 de 74 universidades clasificadas, entre 360 analizadas, por: revistas indexadas en el Índice Bibliográfico Nacional, maestrías y doctorados activos según MEN, grupos de investigación categorizados por Colciencias, Ranking U-sapiens 2019-I (versión 17).</a:t>
          </a:r>
        </a:p>
      </dgm:t>
    </dgm:pt>
    <dgm:pt modelId="{8B56247A-7748-4127-A752-C5E84CBD5E57}" type="sibTrans" cxnId="{7F6C7056-420E-408A-A168-99C0529AFEE3}">
      <dgm:prSet custT="1"/>
      <dgm:spPr/>
      <dgm:t>
        <a:bodyPr/>
        <a:lstStyle/>
        <a:p>
          <a:endParaRPr lang="es-ES" sz="600">
            <a:solidFill>
              <a:schemeClr val="tx1"/>
            </a:solidFill>
            <a:effectLst/>
          </a:endParaRPr>
        </a:p>
      </dgm:t>
    </dgm:pt>
    <dgm:pt modelId="{015C6BD4-D5D6-4C79-9407-D1D53E9F0A9A}" type="parTrans" cxnId="{7F6C7056-420E-408A-A168-99C0529AFEE3}">
      <dgm:prSet/>
      <dgm:spPr/>
      <dgm:t>
        <a:bodyPr/>
        <a:lstStyle/>
        <a:p>
          <a:endParaRPr lang="es-ES" sz="2000">
            <a:solidFill>
              <a:schemeClr val="tx1"/>
            </a:solidFill>
            <a:effectLst/>
          </a:endParaRPr>
        </a:p>
      </dgm:t>
    </dgm:pt>
    <dgm:pt modelId="{2D78625C-E97C-49FA-BCBA-38D59789FFBF}">
      <dgm:prSet custT="1"/>
      <dgm:spPr/>
      <dgm:t>
        <a:bodyPr/>
        <a:lstStyle/>
        <a:p>
          <a:r>
            <a:rPr lang="es-CO" sz="1200" dirty="0">
              <a:solidFill>
                <a:schemeClr val="tx1"/>
              </a:solidFill>
              <a:effectLst/>
            </a:rPr>
            <a:t>Somos una de las universidades líderes de la Cátedra Unesco Educación y Cultura de Paz, con el laboratorio de creación artística Grabando la Memoria, propuesto por la UPN.</a:t>
          </a:r>
        </a:p>
      </dgm:t>
    </dgm:pt>
    <dgm:pt modelId="{E5420115-B77B-41C7-B604-2D6985BD4A45}" type="sibTrans" cxnId="{E4273661-0B21-4678-AAB8-5D85E4008B99}">
      <dgm:prSet custT="1"/>
      <dgm:spPr/>
      <dgm:t>
        <a:bodyPr/>
        <a:lstStyle/>
        <a:p>
          <a:endParaRPr lang="es-ES" sz="600">
            <a:solidFill>
              <a:schemeClr val="tx1"/>
            </a:solidFill>
            <a:effectLst/>
          </a:endParaRPr>
        </a:p>
      </dgm:t>
    </dgm:pt>
    <dgm:pt modelId="{BC208B2A-A730-464F-9804-A3C73B3A5751}" type="parTrans" cxnId="{E4273661-0B21-4678-AAB8-5D85E4008B99}">
      <dgm:prSet/>
      <dgm:spPr/>
      <dgm:t>
        <a:bodyPr/>
        <a:lstStyle/>
        <a:p>
          <a:endParaRPr lang="es-ES" sz="2000">
            <a:solidFill>
              <a:schemeClr val="tx1"/>
            </a:solidFill>
            <a:effectLst/>
          </a:endParaRPr>
        </a:p>
      </dgm:t>
    </dgm:pt>
    <dgm:pt modelId="{48C08F5A-1904-45E7-B2A2-5964818CADDF}">
      <dgm:prSet phldrT="[Texto]" custT="1"/>
      <dgm:spPr/>
      <dgm:t>
        <a:bodyPr/>
        <a:lstStyle/>
        <a:p>
          <a:r>
            <a:rPr lang="es-CO" sz="1200" dirty="0">
              <a:solidFill>
                <a:schemeClr val="tx1"/>
              </a:solidFill>
              <a:effectLst/>
            </a:rPr>
            <a:t>Acogemos a gran número de beneficiarios de almuerzos subsidiados y favorecemos poblaciones vulnerables y especiales (Resolución 171 del 2018).</a:t>
          </a:r>
        </a:p>
      </dgm:t>
    </dgm:pt>
    <dgm:pt modelId="{01A70682-596D-43EA-B32C-BB423E694553}" type="parTrans" cxnId="{D0B8DB6D-A59C-40C5-8E89-77023B755C91}">
      <dgm:prSet/>
      <dgm:spPr/>
      <dgm:t>
        <a:bodyPr/>
        <a:lstStyle/>
        <a:p>
          <a:endParaRPr lang="es-ES" sz="2000">
            <a:solidFill>
              <a:schemeClr val="tx1"/>
            </a:solidFill>
            <a:effectLst/>
          </a:endParaRPr>
        </a:p>
      </dgm:t>
    </dgm:pt>
    <dgm:pt modelId="{9068DE05-0DE4-4367-8B3B-2E6AD2B65F35}" type="sibTrans" cxnId="{D0B8DB6D-A59C-40C5-8E89-77023B755C91}">
      <dgm:prSet custT="1"/>
      <dgm:spPr/>
      <dgm:t>
        <a:bodyPr/>
        <a:lstStyle/>
        <a:p>
          <a:endParaRPr lang="es-ES" sz="600">
            <a:solidFill>
              <a:schemeClr val="tx1"/>
            </a:solidFill>
            <a:effectLst/>
          </a:endParaRPr>
        </a:p>
      </dgm:t>
    </dgm:pt>
    <dgm:pt modelId="{95B2801C-FAF6-4120-86CC-1002FC0EC1F7}">
      <dgm:prSet custT="1"/>
      <dgm:spPr/>
      <dgm:t>
        <a:bodyPr/>
        <a:lstStyle/>
        <a:p>
          <a:r>
            <a:rPr lang="es-CO" sz="1200" dirty="0">
              <a:solidFill>
                <a:schemeClr val="tx1"/>
              </a:solidFill>
              <a:effectLst/>
            </a:rPr>
            <a:t>Constituimos La Pedagógica Radio, emisora propia centrada en proyectos educomunicativos.</a:t>
          </a:r>
        </a:p>
      </dgm:t>
    </dgm:pt>
    <dgm:pt modelId="{AA2B5498-DBEE-4CF8-9C73-1B876F939D38}" type="parTrans" cxnId="{3346B5CB-E6CF-41C4-929C-AEC31D0F6852}">
      <dgm:prSet/>
      <dgm:spPr/>
      <dgm:t>
        <a:bodyPr/>
        <a:lstStyle/>
        <a:p>
          <a:endParaRPr lang="es-ES" sz="2000">
            <a:solidFill>
              <a:schemeClr val="tx1"/>
            </a:solidFill>
            <a:effectLst/>
          </a:endParaRPr>
        </a:p>
      </dgm:t>
    </dgm:pt>
    <dgm:pt modelId="{6E3E931F-A2C0-4D4C-BCC5-CE65C852B130}" type="sibTrans" cxnId="{3346B5CB-E6CF-41C4-929C-AEC31D0F6852}">
      <dgm:prSet custT="1"/>
      <dgm:spPr/>
      <dgm:t>
        <a:bodyPr/>
        <a:lstStyle/>
        <a:p>
          <a:endParaRPr lang="es-ES" sz="600">
            <a:solidFill>
              <a:schemeClr val="tx1"/>
            </a:solidFill>
            <a:effectLst/>
          </a:endParaRPr>
        </a:p>
      </dgm:t>
    </dgm:pt>
    <dgm:pt modelId="{E7579FC4-D96E-454B-BCC1-329582E2D867}">
      <dgm:prSet custT="1"/>
      <dgm:spPr/>
      <dgm:t>
        <a:bodyPr/>
        <a:lstStyle/>
        <a:p>
          <a:r>
            <a:rPr lang="es-CO" sz="1000" dirty="0">
              <a:solidFill>
                <a:schemeClr val="tx1"/>
              </a:solidFill>
              <a:effectLst/>
            </a:rPr>
            <a:t>Contamos con el Seminario de Formación en Lenguas Extranjeras, orientado a estudiantes de pregrado y profesores de planta y ocasionales de la Universidad.</a:t>
          </a:r>
        </a:p>
      </dgm:t>
    </dgm:pt>
    <dgm:pt modelId="{7A05C21E-05CE-4191-8474-733A6AE67569}" type="parTrans" cxnId="{E2EAD355-E974-4B29-83E1-C8151E980EDC}">
      <dgm:prSet/>
      <dgm:spPr/>
      <dgm:t>
        <a:bodyPr/>
        <a:lstStyle/>
        <a:p>
          <a:endParaRPr lang="es-ES" sz="2000">
            <a:solidFill>
              <a:schemeClr val="tx1"/>
            </a:solidFill>
            <a:effectLst/>
          </a:endParaRPr>
        </a:p>
      </dgm:t>
    </dgm:pt>
    <dgm:pt modelId="{99977557-7BE5-41D2-85C7-54B527C0C8C8}" type="sibTrans" cxnId="{E2EAD355-E974-4B29-83E1-C8151E980EDC}">
      <dgm:prSet custT="1"/>
      <dgm:spPr/>
      <dgm:t>
        <a:bodyPr/>
        <a:lstStyle/>
        <a:p>
          <a:endParaRPr lang="es-ES" sz="600">
            <a:solidFill>
              <a:schemeClr val="tx1"/>
            </a:solidFill>
            <a:effectLst/>
          </a:endParaRPr>
        </a:p>
      </dgm:t>
    </dgm:pt>
    <dgm:pt modelId="{21A56CE9-45CE-4ED4-A87D-08CC2630E9A2}">
      <dgm:prSet custT="1"/>
      <dgm:spPr/>
      <dgm:t>
        <a:bodyPr/>
        <a:lstStyle/>
        <a:p>
          <a:r>
            <a:rPr lang="es-CO" sz="1200" dirty="0">
              <a:solidFill>
                <a:schemeClr val="tx1"/>
              </a:solidFill>
              <a:effectLst/>
            </a:rPr>
            <a:t>Lideramos la Cátedra Ambiental: Maestros Constructores de una Colombia Sustentable y en Paz -SUE- Bogotá.</a:t>
          </a:r>
        </a:p>
      </dgm:t>
    </dgm:pt>
    <dgm:pt modelId="{7D988E1E-8328-4641-910F-25B50073EB3E}" type="parTrans" cxnId="{51862D85-4379-435D-A0CD-C890BBAE7FAE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449DD2B8-73CE-410F-8AA2-D55AF2B7BA19}" type="sibTrans" cxnId="{51862D85-4379-435D-A0CD-C890BBAE7FAE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9197CCF1-C6AA-495B-9B99-90754FC02C78}" type="pres">
      <dgm:prSet presAssocID="{AAE8799B-DDF3-4390-A47B-E48BB39D18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215C62A-2446-4047-B3EE-42AE15553F64}" type="pres">
      <dgm:prSet presAssocID="{76A7E101-1193-4810-8078-CE2862DCB6A5}" presName="node" presStyleLbl="node1" presStyleIdx="0" presStyleCnt="6" custScaleX="89947" custScaleY="1430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783B02-5C4E-48FB-B163-C36156CE7AE4}" type="pres">
      <dgm:prSet presAssocID="{8B56247A-7748-4127-A752-C5E84CBD5E57}" presName="sibTrans" presStyleLbl="sibTrans1D1" presStyleIdx="0" presStyleCnt="5"/>
      <dgm:spPr/>
      <dgm:t>
        <a:bodyPr/>
        <a:lstStyle/>
        <a:p>
          <a:endParaRPr lang="es-ES"/>
        </a:p>
      </dgm:t>
    </dgm:pt>
    <dgm:pt modelId="{A77A6AE3-4251-4673-9D53-CCAEDDC5D41B}" type="pres">
      <dgm:prSet presAssocID="{8B56247A-7748-4127-A752-C5E84CBD5E57}" presName="connectorText" presStyleLbl="sibTrans1D1" presStyleIdx="0" presStyleCnt="5"/>
      <dgm:spPr/>
      <dgm:t>
        <a:bodyPr/>
        <a:lstStyle/>
        <a:p>
          <a:endParaRPr lang="es-ES"/>
        </a:p>
      </dgm:t>
    </dgm:pt>
    <dgm:pt modelId="{0FF8C50C-068D-4236-BDC5-6F2566C0CA00}" type="pres">
      <dgm:prSet presAssocID="{2D78625C-E97C-49FA-BCBA-38D59789FFBF}" presName="node" presStyleLbl="node1" presStyleIdx="1" presStyleCnt="6" custScaleX="89947" custScaleY="1430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D4A923-A646-4188-A8F6-2BBE28DA8739}" type="pres">
      <dgm:prSet presAssocID="{E5420115-B77B-41C7-B604-2D6985BD4A45}" presName="sibTrans" presStyleLbl="sibTrans1D1" presStyleIdx="1" presStyleCnt="5"/>
      <dgm:spPr/>
      <dgm:t>
        <a:bodyPr/>
        <a:lstStyle/>
        <a:p>
          <a:endParaRPr lang="es-ES"/>
        </a:p>
      </dgm:t>
    </dgm:pt>
    <dgm:pt modelId="{FB88343E-7DE0-4258-AD84-5BCEED2F5DBE}" type="pres">
      <dgm:prSet presAssocID="{E5420115-B77B-41C7-B604-2D6985BD4A45}" presName="connectorText" presStyleLbl="sibTrans1D1" presStyleIdx="1" presStyleCnt="5"/>
      <dgm:spPr/>
      <dgm:t>
        <a:bodyPr/>
        <a:lstStyle/>
        <a:p>
          <a:endParaRPr lang="es-ES"/>
        </a:p>
      </dgm:t>
    </dgm:pt>
    <dgm:pt modelId="{038E717F-DA7B-4366-B8E9-6311217BA979}" type="pres">
      <dgm:prSet presAssocID="{21A56CE9-45CE-4ED4-A87D-08CC2630E9A2}" presName="node" presStyleLbl="node1" presStyleIdx="2" presStyleCnt="6" custScaleX="89947" custScaleY="1430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87ECC0-0CFC-47CE-A772-FA3BAD726E7E}" type="pres">
      <dgm:prSet presAssocID="{449DD2B8-73CE-410F-8AA2-D55AF2B7BA19}" presName="sibTrans" presStyleLbl="sibTrans1D1" presStyleIdx="2" presStyleCnt="5"/>
      <dgm:spPr/>
      <dgm:t>
        <a:bodyPr/>
        <a:lstStyle/>
        <a:p>
          <a:endParaRPr lang="es-ES"/>
        </a:p>
      </dgm:t>
    </dgm:pt>
    <dgm:pt modelId="{5791DDD7-8E54-4381-B5E5-9C88A549BBB3}" type="pres">
      <dgm:prSet presAssocID="{449DD2B8-73CE-410F-8AA2-D55AF2B7BA19}" presName="connectorText" presStyleLbl="sibTrans1D1" presStyleIdx="2" presStyleCnt="5"/>
      <dgm:spPr/>
      <dgm:t>
        <a:bodyPr/>
        <a:lstStyle/>
        <a:p>
          <a:endParaRPr lang="es-ES"/>
        </a:p>
      </dgm:t>
    </dgm:pt>
    <dgm:pt modelId="{1CE60CE2-B2A3-4BE1-8253-3F7D5CAAF762}" type="pres">
      <dgm:prSet presAssocID="{48C08F5A-1904-45E7-B2A2-5964818CADDF}" presName="node" presStyleLbl="node1" presStyleIdx="3" presStyleCnt="6" custScaleX="89947" custScaleY="1430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3C1C83-0FC6-4C28-8AC1-E68F7155DD1D}" type="pres">
      <dgm:prSet presAssocID="{9068DE05-0DE4-4367-8B3B-2E6AD2B65F35}" presName="sibTrans" presStyleLbl="sibTrans1D1" presStyleIdx="3" presStyleCnt="5"/>
      <dgm:spPr/>
      <dgm:t>
        <a:bodyPr/>
        <a:lstStyle/>
        <a:p>
          <a:endParaRPr lang="es-ES"/>
        </a:p>
      </dgm:t>
    </dgm:pt>
    <dgm:pt modelId="{B3884300-CFA9-4D57-9293-C1E447F343B7}" type="pres">
      <dgm:prSet presAssocID="{9068DE05-0DE4-4367-8B3B-2E6AD2B65F35}" presName="connectorText" presStyleLbl="sibTrans1D1" presStyleIdx="3" presStyleCnt="5"/>
      <dgm:spPr/>
      <dgm:t>
        <a:bodyPr/>
        <a:lstStyle/>
        <a:p>
          <a:endParaRPr lang="es-ES"/>
        </a:p>
      </dgm:t>
    </dgm:pt>
    <dgm:pt modelId="{D493FD7D-8B48-4751-AF46-252BC43A3A7F}" type="pres">
      <dgm:prSet presAssocID="{95B2801C-FAF6-4120-86CC-1002FC0EC1F7}" presName="node" presStyleLbl="node1" presStyleIdx="4" presStyleCnt="6" custScaleX="89947" custScaleY="1430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489C96-DDE9-4909-B24E-E803AF13EB47}" type="pres">
      <dgm:prSet presAssocID="{6E3E931F-A2C0-4D4C-BCC5-CE65C852B130}" presName="sibTrans" presStyleLbl="sibTrans1D1" presStyleIdx="4" presStyleCnt="5"/>
      <dgm:spPr/>
      <dgm:t>
        <a:bodyPr/>
        <a:lstStyle/>
        <a:p>
          <a:endParaRPr lang="es-ES"/>
        </a:p>
      </dgm:t>
    </dgm:pt>
    <dgm:pt modelId="{83FA1D12-B356-43C0-B052-8BCA976D06EF}" type="pres">
      <dgm:prSet presAssocID="{6E3E931F-A2C0-4D4C-BCC5-CE65C852B130}" presName="connectorText" presStyleLbl="sibTrans1D1" presStyleIdx="4" presStyleCnt="5"/>
      <dgm:spPr/>
      <dgm:t>
        <a:bodyPr/>
        <a:lstStyle/>
        <a:p>
          <a:endParaRPr lang="es-ES"/>
        </a:p>
      </dgm:t>
    </dgm:pt>
    <dgm:pt modelId="{4F323E63-B485-4B20-9B77-31B115381A83}" type="pres">
      <dgm:prSet presAssocID="{E7579FC4-D96E-454B-BCC1-329582E2D867}" presName="node" presStyleLbl="node1" presStyleIdx="5" presStyleCnt="6" custScaleX="89947" custScaleY="1430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1FEE1E-1476-40B9-976D-79984FA0037E}" type="presOf" srcId="{E5420115-B77B-41C7-B604-2D6985BD4A45}" destId="{F8D4A923-A646-4188-A8F6-2BBE28DA8739}" srcOrd="0" destOrd="0" presId="urn:microsoft.com/office/officeart/2005/8/layout/bProcess3"/>
    <dgm:cxn modelId="{C1140A63-0622-4031-ACC2-686C6A52B4ED}" type="presOf" srcId="{AAE8799B-DDF3-4390-A47B-E48BB39D18E2}" destId="{9197CCF1-C6AA-495B-9B99-90754FC02C78}" srcOrd="0" destOrd="0" presId="urn:microsoft.com/office/officeart/2005/8/layout/bProcess3"/>
    <dgm:cxn modelId="{D0B8DB6D-A59C-40C5-8E89-77023B755C91}" srcId="{AAE8799B-DDF3-4390-A47B-E48BB39D18E2}" destId="{48C08F5A-1904-45E7-B2A2-5964818CADDF}" srcOrd="3" destOrd="0" parTransId="{01A70682-596D-43EA-B32C-BB423E694553}" sibTransId="{9068DE05-0DE4-4367-8B3B-2E6AD2B65F35}"/>
    <dgm:cxn modelId="{8F2F5312-5457-4560-B472-3420B401BEEC}" type="presOf" srcId="{E7579FC4-D96E-454B-BCC1-329582E2D867}" destId="{4F323E63-B485-4B20-9B77-31B115381A83}" srcOrd="0" destOrd="0" presId="urn:microsoft.com/office/officeart/2005/8/layout/bProcess3"/>
    <dgm:cxn modelId="{18A7589E-ADE4-4DCA-A44F-1F74BCE26BC6}" type="presOf" srcId="{21A56CE9-45CE-4ED4-A87D-08CC2630E9A2}" destId="{038E717F-DA7B-4366-B8E9-6311217BA979}" srcOrd="0" destOrd="0" presId="urn:microsoft.com/office/officeart/2005/8/layout/bProcess3"/>
    <dgm:cxn modelId="{E4273661-0B21-4678-AAB8-5D85E4008B99}" srcId="{AAE8799B-DDF3-4390-A47B-E48BB39D18E2}" destId="{2D78625C-E97C-49FA-BCBA-38D59789FFBF}" srcOrd="1" destOrd="0" parTransId="{BC208B2A-A730-464F-9804-A3C73B3A5751}" sibTransId="{E5420115-B77B-41C7-B604-2D6985BD4A45}"/>
    <dgm:cxn modelId="{815C5B17-6FFB-48E5-B3E9-2EEAF83A7798}" type="presOf" srcId="{76A7E101-1193-4810-8078-CE2862DCB6A5}" destId="{C215C62A-2446-4047-B3EE-42AE15553F64}" srcOrd="0" destOrd="0" presId="urn:microsoft.com/office/officeart/2005/8/layout/bProcess3"/>
    <dgm:cxn modelId="{B661D1CC-D28C-41CC-B296-20BEA5385EC1}" type="presOf" srcId="{48C08F5A-1904-45E7-B2A2-5964818CADDF}" destId="{1CE60CE2-B2A3-4BE1-8253-3F7D5CAAF762}" srcOrd="0" destOrd="0" presId="urn:microsoft.com/office/officeart/2005/8/layout/bProcess3"/>
    <dgm:cxn modelId="{C19991C4-C857-4433-A8C5-684FDD079E82}" type="presOf" srcId="{8B56247A-7748-4127-A752-C5E84CBD5E57}" destId="{E5783B02-5C4E-48FB-B163-C36156CE7AE4}" srcOrd="0" destOrd="0" presId="urn:microsoft.com/office/officeart/2005/8/layout/bProcess3"/>
    <dgm:cxn modelId="{6089C812-2D67-4AD9-B59D-E9A2BD8AB255}" type="presOf" srcId="{9068DE05-0DE4-4367-8B3B-2E6AD2B65F35}" destId="{B3884300-CFA9-4D57-9293-C1E447F343B7}" srcOrd="1" destOrd="0" presId="urn:microsoft.com/office/officeart/2005/8/layout/bProcess3"/>
    <dgm:cxn modelId="{9EA4189E-B8A7-4897-B0C8-2ABE433AF386}" type="presOf" srcId="{95B2801C-FAF6-4120-86CC-1002FC0EC1F7}" destId="{D493FD7D-8B48-4751-AF46-252BC43A3A7F}" srcOrd="0" destOrd="0" presId="urn:microsoft.com/office/officeart/2005/8/layout/bProcess3"/>
    <dgm:cxn modelId="{4D67F0C8-CFD6-4B32-8F92-44C7B5DA2AA1}" type="presOf" srcId="{449DD2B8-73CE-410F-8AA2-D55AF2B7BA19}" destId="{5791DDD7-8E54-4381-B5E5-9C88A549BBB3}" srcOrd="1" destOrd="0" presId="urn:microsoft.com/office/officeart/2005/8/layout/bProcess3"/>
    <dgm:cxn modelId="{F3A24D78-A7C4-4386-9832-15227FBE5E44}" type="presOf" srcId="{8B56247A-7748-4127-A752-C5E84CBD5E57}" destId="{A77A6AE3-4251-4673-9D53-CCAEDDC5D41B}" srcOrd="1" destOrd="0" presId="urn:microsoft.com/office/officeart/2005/8/layout/bProcess3"/>
    <dgm:cxn modelId="{DDB10B87-D693-4F8B-A33B-99EC52737EC5}" type="presOf" srcId="{6E3E931F-A2C0-4D4C-BCC5-CE65C852B130}" destId="{83FA1D12-B356-43C0-B052-8BCA976D06EF}" srcOrd="1" destOrd="0" presId="urn:microsoft.com/office/officeart/2005/8/layout/bProcess3"/>
    <dgm:cxn modelId="{51862D85-4379-435D-A0CD-C890BBAE7FAE}" srcId="{AAE8799B-DDF3-4390-A47B-E48BB39D18E2}" destId="{21A56CE9-45CE-4ED4-A87D-08CC2630E9A2}" srcOrd="2" destOrd="0" parTransId="{7D988E1E-8328-4641-910F-25B50073EB3E}" sibTransId="{449DD2B8-73CE-410F-8AA2-D55AF2B7BA19}"/>
    <dgm:cxn modelId="{9225CF47-B04D-4582-9D43-432476524FCE}" type="presOf" srcId="{449DD2B8-73CE-410F-8AA2-D55AF2B7BA19}" destId="{7587ECC0-0CFC-47CE-A772-FA3BAD726E7E}" srcOrd="0" destOrd="0" presId="urn:microsoft.com/office/officeart/2005/8/layout/bProcess3"/>
    <dgm:cxn modelId="{3346B5CB-E6CF-41C4-929C-AEC31D0F6852}" srcId="{AAE8799B-DDF3-4390-A47B-E48BB39D18E2}" destId="{95B2801C-FAF6-4120-86CC-1002FC0EC1F7}" srcOrd="4" destOrd="0" parTransId="{AA2B5498-DBEE-4CF8-9C73-1B876F939D38}" sibTransId="{6E3E931F-A2C0-4D4C-BCC5-CE65C852B130}"/>
    <dgm:cxn modelId="{F844130C-8DC2-47AD-9627-7B53CFFD30DD}" type="presOf" srcId="{9068DE05-0DE4-4367-8B3B-2E6AD2B65F35}" destId="{8B3C1C83-0FC6-4C28-8AC1-E68F7155DD1D}" srcOrd="0" destOrd="0" presId="urn:microsoft.com/office/officeart/2005/8/layout/bProcess3"/>
    <dgm:cxn modelId="{7F6C7056-420E-408A-A168-99C0529AFEE3}" srcId="{AAE8799B-DDF3-4390-A47B-E48BB39D18E2}" destId="{76A7E101-1193-4810-8078-CE2862DCB6A5}" srcOrd="0" destOrd="0" parTransId="{015C6BD4-D5D6-4C79-9407-D1D53E9F0A9A}" sibTransId="{8B56247A-7748-4127-A752-C5E84CBD5E57}"/>
    <dgm:cxn modelId="{E2EAD355-E974-4B29-83E1-C8151E980EDC}" srcId="{AAE8799B-DDF3-4390-A47B-E48BB39D18E2}" destId="{E7579FC4-D96E-454B-BCC1-329582E2D867}" srcOrd="5" destOrd="0" parTransId="{7A05C21E-05CE-4191-8474-733A6AE67569}" sibTransId="{99977557-7BE5-41D2-85C7-54B527C0C8C8}"/>
    <dgm:cxn modelId="{2A1F91C8-20DD-46CE-96D7-B44A2A0CA49C}" type="presOf" srcId="{2D78625C-E97C-49FA-BCBA-38D59789FFBF}" destId="{0FF8C50C-068D-4236-BDC5-6F2566C0CA00}" srcOrd="0" destOrd="0" presId="urn:microsoft.com/office/officeart/2005/8/layout/bProcess3"/>
    <dgm:cxn modelId="{DD192E43-FF31-48D6-BE9D-2D744095B1C6}" type="presOf" srcId="{E5420115-B77B-41C7-B604-2D6985BD4A45}" destId="{FB88343E-7DE0-4258-AD84-5BCEED2F5DBE}" srcOrd="1" destOrd="0" presId="urn:microsoft.com/office/officeart/2005/8/layout/bProcess3"/>
    <dgm:cxn modelId="{599562A1-F2CF-4D47-9B41-64178A5816EE}" type="presOf" srcId="{6E3E931F-A2C0-4D4C-BCC5-CE65C852B130}" destId="{75489C96-DDE9-4909-B24E-E803AF13EB47}" srcOrd="0" destOrd="0" presId="urn:microsoft.com/office/officeart/2005/8/layout/bProcess3"/>
    <dgm:cxn modelId="{73FEBCAB-FF81-4D58-A635-8AC30DBC4876}" type="presParOf" srcId="{9197CCF1-C6AA-495B-9B99-90754FC02C78}" destId="{C215C62A-2446-4047-B3EE-42AE15553F64}" srcOrd="0" destOrd="0" presId="urn:microsoft.com/office/officeart/2005/8/layout/bProcess3"/>
    <dgm:cxn modelId="{FE0CD915-84C3-4685-ADE8-A796FFA43796}" type="presParOf" srcId="{9197CCF1-C6AA-495B-9B99-90754FC02C78}" destId="{E5783B02-5C4E-48FB-B163-C36156CE7AE4}" srcOrd="1" destOrd="0" presId="urn:microsoft.com/office/officeart/2005/8/layout/bProcess3"/>
    <dgm:cxn modelId="{A6CAE23A-2FB6-4455-8170-94FE19A3A9F0}" type="presParOf" srcId="{E5783B02-5C4E-48FB-B163-C36156CE7AE4}" destId="{A77A6AE3-4251-4673-9D53-CCAEDDC5D41B}" srcOrd="0" destOrd="0" presId="urn:microsoft.com/office/officeart/2005/8/layout/bProcess3"/>
    <dgm:cxn modelId="{94DEACF0-7956-4A9B-BA22-FC3C9EA95AC4}" type="presParOf" srcId="{9197CCF1-C6AA-495B-9B99-90754FC02C78}" destId="{0FF8C50C-068D-4236-BDC5-6F2566C0CA00}" srcOrd="2" destOrd="0" presId="urn:microsoft.com/office/officeart/2005/8/layout/bProcess3"/>
    <dgm:cxn modelId="{4D69199A-C58B-48BF-855E-F035E3AEA585}" type="presParOf" srcId="{9197CCF1-C6AA-495B-9B99-90754FC02C78}" destId="{F8D4A923-A646-4188-A8F6-2BBE28DA8739}" srcOrd="3" destOrd="0" presId="urn:microsoft.com/office/officeart/2005/8/layout/bProcess3"/>
    <dgm:cxn modelId="{AB634EF0-4BE0-4AA3-BDFD-D22B0C401CE3}" type="presParOf" srcId="{F8D4A923-A646-4188-A8F6-2BBE28DA8739}" destId="{FB88343E-7DE0-4258-AD84-5BCEED2F5DBE}" srcOrd="0" destOrd="0" presId="urn:microsoft.com/office/officeart/2005/8/layout/bProcess3"/>
    <dgm:cxn modelId="{26935599-D90E-479B-8F1E-31FBC33A2250}" type="presParOf" srcId="{9197CCF1-C6AA-495B-9B99-90754FC02C78}" destId="{038E717F-DA7B-4366-B8E9-6311217BA979}" srcOrd="4" destOrd="0" presId="urn:microsoft.com/office/officeart/2005/8/layout/bProcess3"/>
    <dgm:cxn modelId="{C8097965-D70E-4793-927D-458BEFF4416F}" type="presParOf" srcId="{9197CCF1-C6AA-495B-9B99-90754FC02C78}" destId="{7587ECC0-0CFC-47CE-A772-FA3BAD726E7E}" srcOrd="5" destOrd="0" presId="urn:microsoft.com/office/officeart/2005/8/layout/bProcess3"/>
    <dgm:cxn modelId="{BB9BBB12-76AF-435C-A503-B30364775792}" type="presParOf" srcId="{7587ECC0-0CFC-47CE-A772-FA3BAD726E7E}" destId="{5791DDD7-8E54-4381-B5E5-9C88A549BBB3}" srcOrd="0" destOrd="0" presId="urn:microsoft.com/office/officeart/2005/8/layout/bProcess3"/>
    <dgm:cxn modelId="{33D3B57E-18B7-4941-98C2-8416DEEB1B3D}" type="presParOf" srcId="{9197CCF1-C6AA-495B-9B99-90754FC02C78}" destId="{1CE60CE2-B2A3-4BE1-8253-3F7D5CAAF762}" srcOrd="6" destOrd="0" presId="urn:microsoft.com/office/officeart/2005/8/layout/bProcess3"/>
    <dgm:cxn modelId="{34617D39-3675-4C8C-AD4E-CE4D4B223788}" type="presParOf" srcId="{9197CCF1-C6AA-495B-9B99-90754FC02C78}" destId="{8B3C1C83-0FC6-4C28-8AC1-E68F7155DD1D}" srcOrd="7" destOrd="0" presId="urn:microsoft.com/office/officeart/2005/8/layout/bProcess3"/>
    <dgm:cxn modelId="{055DDE7D-9C7D-4E72-B686-AAB9F1F36002}" type="presParOf" srcId="{8B3C1C83-0FC6-4C28-8AC1-E68F7155DD1D}" destId="{B3884300-CFA9-4D57-9293-C1E447F343B7}" srcOrd="0" destOrd="0" presId="urn:microsoft.com/office/officeart/2005/8/layout/bProcess3"/>
    <dgm:cxn modelId="{B06BAAF6-2AA3-4E80-8D4D-583764335515}" type="presParOf" srcId="{9197CCF1-C6AA-495B-9B99-90754FC02C78}" destId="{D493FD7D-8B48-4751-AF46-252BC43A3A7F}" srcOrd="8" destOrd="0" presId="urn:microsoft.com/office/officeart/2005/8/layout/bProcess3"/>
    <dgm:cxn modelId="{6A009E13-C881-4FEA-A244-D0C7195A0362}" type="presParOf" srcId="{9197CCF1-C6AA-495B-9B99-90754FC02C78}" destId="{75489C96-DDE9-4909-B24E-E803AF13EB47}" srcOrd="9" destOrd="0" presId="urn:microsoft.com/office/officeart/2005/8/layout/bProcess3"/>
    <dgm:cxn modelId="{2F1E99E2-E3A6-44E2-871B-937147EC2B48}" type="presParOf" srcId="{75489C96-DDE9-4909-B24E-E803AF13EB47}" destId="{83FA1D12-B356-43C0-B052-8BCA976D06EF}" srcOrd="0" destOrd="0" presId="urn:microsoft.com/office/officeart/2005/8/layout/bProcess3"/>
    <dgm:cxn modelId="{7E932284-D2ED-4DE1-B38B-A672F831D8A3}" type="presParOf" srcId="{9197CCF1-C6AA-495B-9B99-90754FC02C78}" destId="{4F323E63-B485-4B20-9B77-31B115381A83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F96E04-7929-49C3-90D6-D637EA5C7350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2E8D5B-69C9-4005-B84D-0C5791C4F9EA}">
      <dgm:prSet custT="1"/>
      <dgm:spPr/>
      <dgm:t>
        <a:bodyPr/>
        <a:lstStyle/>
        <a:p>
          <a:r>
            <a:rPr lang="es-CO" sz="1200" dirty="0">
              <a:solidFill>
                <a:schemeClr val="tx1"/>
              </a:solidFill>
              <a:effectLst/>
            </a:rPr>
            <a:t>Asignamos un 8% más de la totalidad de cupos aprobados para cada programa académico a poblaciones vulnerables</a:t>
          </a:r>
          <a:r>
            <a:rPr lang="es-CO" sz="1000" dirty="0">
              <a:solidFill>
                <a:schemeClr val="tx1"/>
              </a:solidFill>
              <a:effectLst/>
            </a:rPr>
            <a:t>.</a:t>
          </a:r>
        </a:p>
      </dgm:t>
    </dgm:pt>
    <dgm:pt modelId="{5D5134B7-B4AD-4EA1-A72B-A0B13B1C2543}" type="parTrans" cxnId="{ECC45B13-F02E-4894-899C-D45D75A5410C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C7F9EA2E-6A44-4370-A877-13E4A841A9F2}" type="sibTrans" cxnId="{ECC45B13-F02E-4894-899C-D45D75A5410C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EE861CAD-4EE9-4192-A51C-296BC9F08A81}">
      <dgm:prSet custT="1"/>
      <dgm:spPr/>
      <dgm:t>
        <a:bodyPr/>
        <a:lstStyle/>
        <a:p>
          <a:r>
            <a:rPr lang="es-CO" sz="1000" dirty="0">
              <a:solidFill>
                <a:schemeClr val="tx1"/>
              </a:solidFill>
              <a:effectLst/>
            </a:rPr>
            <a:t>Nos destacamos en “Las mejores IES en desempeño institucional según función pública”, ocupando el tercer puesto entre las universidades por Talento Humano, Direccionamiento Estratégico y Planeación, Gestión para Resultados con Valores, Evaluación de Resultados, Información-Comunicación, Gestión del Conocimiento y Control Interno.</a:t>
          </a:r>
        </a:p>
      </dgm:t>
    </dgm:pt>
    <dgm:pt modelId="{CBF69046-1AA2-4574-9A7C-560F910D2734}" type="parTrans" cxnId="{C5786D77-06CE-4878-BDD2-DA7838C63FB9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D2F61B82-9687-492C-B785-E18CB4473693}" type="sibTrans" cxnId="{C5786D77-06CE-4878-BDD2-DA7838C63FB9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C01807EF-DB58-4910-8BA0-2D6216137E6C}">
      <dgm:prSet custT="1"/>
      <dgm:spPr/>
      <dgm:t>
        <a:bodyPr/>
        <a:lstStyle/>
        <a:p>
          <a:r>
            <a:rPr lang="es-CO" sz="1200" dirty="0">
              <a:solidFill>
                <a:schemeClr val="tx1"/>
              </a:solidFill>
              <a:effectLst/>
            </a:rPr>
            <a:t>Somos pioneros en procesos de registro, supervisión y acompañamiento pedagógico a proyectos de cultura de la nación.</a:t>
          </a:r>
        </a:p>
      </dgm:t>
    </dgm:pt>
    <dgm:pt modelId="{43D8F7CD-03CE-4F0D-A3F1-D7E09722E325}" type="parTrans" cxnId="{63A9EE4A-065E-4CEF-A526-44176472CF50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ED5354C5-6CD4-4762-98BF-0CE7DFDD70F8}" type="sibTrans" cxnId="{63A9EE4A-065E-4CEF-A526-44176472CF50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0AD93151-B0FF-412D-A4C0-9439B565709C}">
      <dgm:prSet custT="1"/>
      <dgm:spPr/>
      <dgm:t>
        <a:bodyPr/>
        <a:lstStyle/>
        <a:p>
          <a:r>
            <a:rPr lang="es-CO" sz="1200" dirty="0">
              <a:solidFill>
                <a:schemeClr val="tx1"/>
              </a:solidFill>
              <a:effectLst/>
            </a:rPr>
            <a:t>Hemos mejorado la planta física, la infraestructura tecnológica y los recursos de apoyo académico para las instalaciones Calle 72, Nogal, Parque Nacional, Valmaría, Calle 57, el IPN y la Escuela Maternal.</a:t>
          </a:r>
        </a:p>
      </dgm:t>
    </dgm:pt>
    <dgm:pt modelId="{7CF40B48-512B-437B-A20C-3860BFF66F4E}" type="parTrans" cxnId="{65390158-238A-40E6-9664-D4AB9361C0A5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91C90A5C-76EB-4A8F-A394-2F2B238D19AF}" type="sibTrans" cxnId="{65390158-238A-40E6-9664-D4AB9361C0A5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BBCBB88C-EEA7-4E0E-9ED5-94CD96AB6CF2}">
      <dgm:prSet custT="1"/>
      <dgm:spPr/>
      <dgm:t>
        <a:bodyPr/>
        <a:lstStyle/>
        <a:p>
          <a:r>
            <a:rPr lang="es-CO" sz="1200" dirty="0">
              <a:solidFill>
                <a:schemeClr val="tx1"/>
              </a:solidFill>
              <a:effectLst/>
            </a:rPr>
            <a:t>Tenemos certificación internacional  por construcción, estructura física informática en cumplimiento de la norma técnica colombiana aplicable (947-1), </a:t>
          </a:r>
          <a:r>
            <a:rPr lang="es-CO" sz="1200" dirty="0" err="1">
              <a:solidFill>
                <a:schemeClr val="tx1"/>
              </a:solidFill>
              <a:effectLst/>
            </a:rPr>
            <a:t>Datacenter</a:t>
          </a:r>
          <a:r>
            <a:rPr lang="es-CO" sz="1200" dirty="0">
              <a:solidFill>
                <a:schemeClr val="tx1"/>
              </a:solidFill>
              <a:effectLst/>
            </a:rPr>
            <a:t>.</a:t>
          </a:r>
        </a:p>
      </dgm:t>
    </dgm:pt>
    <dgm:pt modelId="{CEF28445-FC67-4B40-AA9F-4390D45D1F06}" type="parTrans" cxnId="{C1067541-17E3-4690-85C9-6FC1B2DE3331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69209B59-A0BF-4A59-B2A8-016217071CF5}" type="sibTrans" cxnId="{C1067541-17E3-4690-85C9-6FC1B2DE3331}">
      <dgm:prSet/>
      <dgm:spPr/>
      <dgm:t>
        <a:bodyPr/>
        <a:lstStyle/>
        <a:p>
          <a:endParaRPr lang="es-ES">
            <a:solidFill>
              <a:schemeClr val="tx1"/>
            </a:solidFill>
            <a:effectLst/>
          </a:endParaRPr>
        </a:p>
      </dgm:t>
    </dgm:pt>
    <dgm:pt modelId="{8644D6C3-8021-4844-9119-B00EF609CD0B}" type="pres">
      <dgm:prSet presAssocID="{DFF96E04-7929-49C3-90D6-D637EA5C73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25228A7-EC36-488A-8AD7-D35C56C9218D}" type="pres">
      <dgm:prSet presAssocID="{0AD93151-B0FF-412D-A4C0-9439B565709C}" presName="node" presStyleLbl="node1" presStyleIdx="0" presStyleCnt="5" custScaleY="1338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B39DE6-7C14-445B-8EDA-F258C047249B}" type="pres">
      <dgm:prSet presAssocID="{91C90A5C-76EB-4A8F-A394-2F2B238D19AF}" presName="sibTrans" presStyleLbl="sibTrans1D1" presStyleIdx="0" presStyleCnt="4"/>
      <dgm:spPr/>
      <dgm:t>
        <a:bodyPr/>
        <a:lstStyle/>
        <a:p>
          <a:endParaRPr lang="es-ES"/>
        </a:p>
      </dgm:t>
    </dgm:pt>
    <dgm:pt modelId="{49544472-492D-483D-B98C-CAF9B6BF2DE5}" type="pres">
      <dgm:prSet presAssocID="{91C90A5C-76EB-4A8F-A394-2F2B238D19AF}" presName="connectorText" presStyleLbl="sibTrans1D1" presStyleIdx="0" presStyleCnt="4"/>
      <dgm:spPr/>
      <dgm:t>
        <a:bodyPr/>
        <a:lstStyle/>
        <a:p>
          <a:endParaRPr lang="es-ES"/>
        </a:p>
      </dgm:t>
    </dgm:pt>
    <dgm:pt modelId="{00F958DB-5E17-46A6-9CB6-98F5EA6A58FF}" type="pres">
      <dgm:prSet presAssocID="{BBCBB88C-EEA7-4E0E-9ED5-94CD96AB6CF2}" presName="node" presStyleLbl="node1" presStyleIdx="1" presStyleCnt="5" custScaleY="1351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22B75F-2CAF-44E6-87E2-B2257265D51B}" type="pres">
      <dgm:prSet presAssocID="{69209B59-A0BF-4A59-B2A8-016217071CF5}" presName="sibTrans" presStyleLbl="sibTrans1D1" presStyleIdx="1" presStyleCnt="4"/>
      <dgm:spPr/>
      <dgm:t>
        <a:bodyPr/>
        <a:lstStyle/>
        <a:p>
          <a:endParaRPr lang="es-ES"/>
        </a:p>
      </dgm:t>
    </dgm:pt>
    <dgm:pt modelId="{32C48FB5-4297-4FCA-8E8C-E8699E968D5B}" type="pres">
      <dgm:prSet presAssocID="{69209B59-A0BF-4A59-B2A8-016217071CF5}" presName="connectorText" presStyleLbl="sibTrans1D1" presStyleIdx="1" presStyleCnt="4"/>
      <dgm:spPr/>
      <dgm:t>
        <a:bodyPr/>
        <a:lstStyle/>
        <a:p>
          <a:endParaRPr lang="es-ES"/>
        </a:p>
      </dgm:t>
    </dgm:pt>
    <dgm:pt modelId="{472EF717-55EA-48D9-AD61-D4ABFE2E9B4A}" type="pres">
      <dgm:prSet presAssocID="{462E8D5B-69C9-4005-B84D-0C5791C4F9EA}" presName="node" presStyleLbl="node1" presStyleIdx="2" presStyleCnt="5" custScaleY="1338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16516E-FB62-443B-ACA2-95D3A445B2DC}" type="pres">
      <dgm:prSet presAssocID="{C7F9EA2E-6A44-4370-A877-13E4A841A9F2}" presName="sibTrans" presStyleLbl="sibTrans1D1" presStyleIdx="2" presStyleCnt="4"/>
      <dgm:spPr/>
      <dgm:t>
        <a:bodyPr/>
        <a:lstStyle/>
        <a:p>
          <a:endParaRPr lang="es-ES"/>
        </a:p>
      </dgm:t>
    </dgm:pt>
    <dgm:pt modelId="{98608BC5-D7DC-467F-A9CC-6F4AE4CAFBB3}" type="pres">
      <dgm:prSet presAssocID="{C7F9EA2E-6A44-4370-A877-13E4A841A9F2}" presName="connectorText" presStyleLbl="sibTrans1D1" presStyleIdx="2" presStyleCnt="4"/>
      <dgm:spPr/>
      <dgm:t>
        <a:bodyPr/>
        <a:lstStyle/>
        <a:p>
          <a:endParaRPr lang="es-ES"/>
        </a:p>
      </dgm:t>
    </dgm:pt>
    <dgm:pt modelId="{9E502C93-30A1-4216-B5F5-684A806CD0F8}" type="pres">
      <dgm:prSet presAssocID="{EE861CAD-4EE9-4192-A51C-296BC9F08A81}" presName="node" presStyleLbl="node1" presStyleIdx="3" presStyleCnt="5" custScaleY="1338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213F18-F895-4008-8EA2-DD3C4678480A}" type="pres">
      <dgm:prSet presAssocID="{D2F61B82-9687-492C-B785-E18CB4473693}" presName="sibTrans" presStyleLbl="sibTrans1D1" presStyleIdx="3" presStyleCnt="4"/>
      <dgm:spPr/>
      <dgm:t>
        <a:bodyPr/>
        <a:lstStyle/>
        <a:p>
          <a:endParaRPr lang="es-ES"/>
        </a:p>
      </dgm:t>
    </dgm:pt>
    <dgm:pt modelId="{BA265671-051F-4721-81F7-6E4EA549C184}" type="pres">
      <dgm:prSet presAssocID="{D2F61B82-9687-492C-B785-E18CB4473693}" presName="connectorText" presStyleLbl="sibTrans1D1" presStyleIdx="3" presStyleCnt="4"/>
      <dgm:spPr/>
      <dgm:t>
        <a:bodyPr/>
        <a:lstStyle/>
        <a:p>
          <a:endParaRPr lang="es-ES"/>
        </a:p>
      </dgm:t>
    </dgm:pt>
    <dgm:pt modelId="{88A51185-FE5C-4EA1-9CF4-4D05A7B785E1}" type="pres">
      <dgm:prSet presAssocID="{C01807EF-DB58-4910-8BA0-2D6216137E6C}" presName="node" presStyleLbl="node1" presStyleIdx="4" presStyleCnt="5" custScaleY="1338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FC182F-CF7E-4616-A105-E0E9DEA3D62D}" type="presOf" srcId="{DFF96E04-7929-49C3-90D6-D637EA5C7350}" destId="{8644D6C3-8021-4844-9119-B00EF609CD0B}" srcOrd="0" destOrd="0" presId="urn:microsoft.com/office/officeart/2005/8/layout/bProcess3"/>
    <dgm:cxn modelId="{9FAA29CF-09F7-434F-9A93-E2C8A56FB15E}" type="presOf" srcId="{C01807EF-DB58-4910-8BA0-2D6216137E6C}" destId="{88A51185-FE5C-4EA1-9CF4-4D05A7B785E1}" srcOrd="0" destOrd="0" presId="urn:microsoft.com/office/officeart/2005/8/layout/bProcess3"/>
    <dgm:cxn modelId="{09143514-DCFD-4CEE-8754-DBAD6892F856}" type="presOf" srcId="{D2F61B82-9687-492C-B785-E18CB4473693}" destId="{BA265671-051F-4721-81F7-6E4EA549C184}" srcOrd="1" destOrd="0" presId="urn:microsoft.com/office/officeart/2005/8/layout/bProcess3"/>
    <dgm:cxn modelId="{C5786D77-06CE-4878-BDD2-DA7838C63FB9}" srcId="{DFF96E04-7929-49C3-90D6-D637EA5C7350}" destId="{EE861CAD-4EE9-4192-A51C-296BC9F08A81}" srcOrd="3" destOrd="0" parTransId="{CBF69046-1AA2-4574-9A7C-560F910D2734}" sibTransId="{D2F61B82-9687-492C-B785-E18CB4473693}"/>
    <dgm:cxn modelId="{85E5BD3F-5DDE-4FBB-8977-3B43D9A7E640}" type="presOf" srcId="{EE861CAD-4EE9-4192-A51C-296BC9F08A81}" destId="{9E502C93-30A1-4216-B5F5-684A806CD0F8}" srcOrd="0" destOrd="0" presId="urn:microsoft.com/office/officeart/2005/8/layout/bProcess3"/>
    <dgm:cxn modelId="{B1026925-55D2-4410-9E39-DE478518F508}" type="presOf" srcId="{D2F61B82-9687-492C-B785-E18CB4473693}" destId="{19213F18-F895-4008-8EA2-DD3C4678480A}" srcOrd="0" destOrd="0" presId="urn:microsoft.com/office/officeart/2005/8/layout/bProcess3"/>
    <dgm:cxn modelId="{77D1F8ED-2656-41AC-889D-872AF4A98057}" type="presOf" srcId="{91C90A5C-76EB-4A8F-A394-2F2B238D19AF}" destId="{6FB39DE6-7C14-445B-8EDA-F258C047249B}" srcOrd="0" destOrd="0" presId="urn:microsoft.com/office/officeart/2005/8/layout/bProcess3"/>
    <dgm:cxn modelId="{17E9B58F-B587-4ECE-9494-A4DB58F838C5}" type="presOf" srcId="{91C90A5C-76EB-4A8F-A394-2F2B238D19AF}" destId="{49544472-492D-483D-B98C-CAF9B6BF2DE5}" srcOrd="1" destOrd="0" presId="urn:microsoft.com/office/officeart/2005/8/layout/bProcess3"/>
    <dgm:cxn modelId="{A527A07A-E9F4-4856-AA6C-5EFEB1378E0A}" type="presOf" srcId="{C7F9EA2E-6A44-4370-A877-13E4A841A9F2}" destId="{98608BC5-D7DC-467F-A9CC-6F4AE4CAFBB3}" srcOrd="1" destOrd="0" presId="urn:microsoft.com/office/officeart/2005/8/layout/bProcess3"/>
    <dgm:cxn modelId="{FAA91386-DD11-456E-B311-6C5E0773F3D9}" type="presOf" srcId="{BBCBB88C-EEA7-4E0E-9ED5-94CD96AB6CF2}" destId="{00F958DB-5E17-46A6-9CB6-98F5EA6A58FF}" srcOrd="0" destOrd="0" presId="urn:microsoft.com/office/officeart/2005/8/layout/bProcess3"/>
    <dgm:cxn modelId="{D27F94C7-696F-4000-B85C-CAE84B1B6E91}" type="presOf" srcId="{69209B59-A0BF-4A59-B2A8-016217071CF5}" destId="{5A22B75F-2CAF-44E6-87E2-B2257265D51B}" srcOrd="0" destOrd="0" presId="urn:microsoft.com/office/officeart/2005/8/layout/bProcess3"/>
    <dgm:cxn modelId="{65390158-238A-40E6-9664-D4AB9361C0A5}" srcId="{DFF96E04-7929-49C3-90D6-D637EA5C7350}" destId="{0AD93151-B0FF-412D-A4C0-9439B565709C}" srcOrd="0" destOrd="0" parTransId="{7CF40B48-512B-437B-A20C-3860BFF66F4E}" sibTransId="{91C90A5C-76EB-4A8F-A394-2F2B238D19AF}"/>
    <dgm:cxn modelId="{17160352-9C83-4BEF-B2E6-149477B687C5}" type="presOf" srcId="{0AD93151-B0FF-412D-A4C0-9439B565709C}" destId="{325228A7-EC36-488A-8AD7-D35C56C9218D}" srcOrd="0" destOrd="0" presId="urn:microsoft.com/office/officeart/2005/8/layout/bProcess3"/>
    <dgm:cxn modelId="{ECC45B13-F02E-4894-899C-D45D75A5410C}" srcId="{DFF96E04-7929-49C3-90D6-D637EA5C7350}" destId="{462E8D5B-69C9-4005-B84D-0C5791C4F9EA}" srcOrd="2" destOrd="0" parTransId="{5D5134B7-B4AD-4EA1-A72B-A0B13B1C2543}" sibTransId="{C7F9EA2E-6A44-4370-A877-13E4A841A9F2}"/>
    <dgm:cxn modelId="{01CB17D9-BDE9-4320-9FFB-FD35E5198EA9}" type="presOf" srcId="{69209B59-A0BF-4A59-B2A8-016217071CF5}" destId="{32C48FB5-4297-4FCA-8E8C-E8699E968D5B}" srcOrd="1" destOrd="0" presId="urn:microsoft.com/office/officeart/2005/8/layout/bProcess3"/>
    <dgm:cxn modelId="{C1067541-17E3-4690-85C9-6FC1B2DE3331}" srcId="{DFF96E04-7929-49C3-90D6-D637EA5C7350}" destId="{BBCBB88C-EEA7-4E0E-9ED5-94CD96AB6CF2}" srcOrd="1" destOrd="0" parTransId="{CEF28445-FC67-4B40-AA9F-4390D45D1F06}" sibTransId="{69209B59-A0BF-4A59-B2A8-016217071CF5}"/>
    <dgm:cxn modelId="{987723F1-880C-4865-A579-DFF484330C71}" type="presOf" srcId="{462E8D5B-69C9-4005-B84D-0C5791C4F9EA}" destId="{472EF717-55EA-48D9-AD61-D4ABFE2E9B4A}" srcOrd="0" destOrd="0" presId="urn:microsoft.com/office/officeart/2005/8/layout/bProcess3"/>
    <dgm:cxn modelId="{68612F39-981F-487B-B943-0567C7FF7A7F}" type="presOf" srcId="{C7F9EA2E-6A44-4370-A877-13E4A841A9F2}" destId="{B716516E-FB62-443B-ACA2-95D3A445B2DC}" srcOrd="0" destOrd="0" presId="urn:microsoft.com/office/officeart/2005/8/layout/bProcess3"/>
    <dgm:cxn modelId="{63A9EE4A-065E-4CEF-A526-44176472CF50}" srcId="{DFF96E04-7929-49C3-90D6-D637EA5C7350}" destId="{C01807EF-DB58-4910-8BA0-2D6216137E6C}" srcOrd="4" destOrd="0" parTransId="{43D8F7CD-03CE-4F0D-A3F1-D7E09722E325}" sibTransId="{ED5354C5-6CD4-4762-98BF-0CE7DFDD70F8}"/>
    <dgm:cxn modelId="{DAC11819-1DD9-4054-935A-1800AA13541C}" type="presParOf" srcId="{8644D6C3-8021-4844-9119-B00EF609CD0B}" destId="{325228A7-EC36-488A-8AD7-D35C56C9218D}" srcOrd="0" destOrd="0" presId="urn:microsoft.com/office/officeart/2005/8/layout/bProcess3"/>
    <dgm:cxn modelId="{97C4BFD5-D555-4AF1-A80A-8C5E88175990}" type="presParOf" srcId="{8644D6C3-8021-4844-9119-B00EF609CD0B}" destId="{6FB39DE6-7C14-445B-8EDA-F258C047249B}" srcOrd="1" destOrd="0" presId="urn:microsoft.com/office/officeart/2005/8/layout/bProcess3"/>
    <dgm:cxn modelId="{4229D4F2-113D-42A1-AD10-11395AC4906D}" type="presParOf" srcId="{6FB39DE6-7C14-445B-8EDA-F258C047249B}" destId="{49544472-492D-483D-B98C-CAF9B6BF2DE5}" srcOrd="0" destOrd="0" presId="urn:microsoft.com/office/officeart/2005/8/layout/bProcess3"/>
    <dgm:cxn modelId="{0ED8B486-AF42-4616-A73B-99244956BE18}" type="presParOf" srcId="{8644D6C3-8021-4844-9119-B00EF609CD0B}" destId="{00F958DB-5E17-46A6-9CB6-98F5EA6A58FF}" srcOrd="2" destOrd="0" presId="urn:microsoft.com/office/officeart/2005/8/layout/bProcess3"/>
    <dgm:cxn modelId="{E5A6CEC9-7277-410A-BC27-3F94D965A66E}" type="presParOf" srcId="{8644D6C3-8021-4844-9119-B00EF609CD0B}" destId="{5A22B75F-2CAF-44E6-87E2-B2257265D51B}" srcOrd="3" destOrd="0" presId="urn:microsoft.com/office/officeart/2005/8/layout/bProcess3"/>
    <dgm:cxn modelId="{8316B4E6-4F4D-40EF-BC2A-765A1752E497}" type="presParOf" srcId="{5A22B75F-2CAF-44E6-87E2-B2257265D51B}" destId="{32C48FB5-4297-4FCA-8E8C-E8699E968D5B}" srcOrd="0" destOrd="0" presId="urn:microsoft.com/office/officeart/2005/8/layout/bProcess3"/>
    <dgm:cxn modelId="{F6760161-69C0-46C5-A9BA-E37452E6B464}" type="presParOf" srcId="{8644D6C3-8021-4844-9119-B00EF609CD0B}" destId="{472EF717-55EA-48D9-AD61-D4ABFE2E9B4A}" srcOrd="4" destOrd="0" presId="urn:microsoft.com/office/officeart/2005/8/layout/bProcess3"/>
    <dgm:cxn modelId="{4BA256D6-EAE4-475D-8FEC-0D140897ED32}" type="presParOf" srcId="{8644D6C3-8021-4844-9119-B00EF609CD0B}" destId="{B716516E-FB62-443B-ACA2-95D3A445B2DC}" srcOrd="5" destOrd="0" presId="urn:microsoft.com/office/officeart/2005/8/layout/bProcess3"/>
    <dgm:cxn modelId="{39BEB504-B2C7-4C24-B8CA-CE816AB4C1F6}" type="presParOf" srcId="{B716516E-FB62-443B-ACA2-95D3A445B2DC}" destId="{98608BC5-D7DC-467F-A9CC-6F4AE4CAFBB3}" srcOrd="0" destOrd="0" presId="urn:microsoft.com/office/officeart/2005/8/layout/bProcess3"/>
    <dgm:cxn modelId="{8F82A7D0-6013-49D8-AB15-4C6A3822E828}" type="presParOf" srcId="{8644D6C3-8021-4844-9119-B00EF609CD0B}" destId="{9E502C93-30A1-4216-B5F5-684A806CD0F8}" srcOrd="6" destOrd="0" presId="urn:microsoft.com/office/officeart/2005/8/layout/bProcess3"/>
    <dgm:cxn modelId="{2374FB6B-CB20-463D-93AB-C5A4450FDE49}" type="presParOf" srcId="{8644D6C3-8021-4844-9119-B00EF609CD0B}" destId="{19213F18-F895-4008-8EA2-DD3C4678480A}" srcOrd="7" destOrd="0" presId="urn:microsoft.com/office/officeart/2005/8/layout/bProcess3"/>
    <dgm:cxn modelId="{9D2F3713-73E5-441E-8CFC-D634A23086FA}" type="presParOf" srcId="{19213F18-F895-4008-8EA2-DD3C4678480A}" destId="{BA265671-051F-4721-81F7-6E4EA549C184}" srcOrd="0" destOrd="0" presId="urn:microsoft.com/office/officeart/2005/8/layout/bProcess3"/>
    <dgm:cxn modelId="{7A1D5A5A-8D19-4D81-B59F-46D8F9910CE0}" type="presParOf" srcId="{8644D6C3-8021-4844-9119-B00EF609CD0B}" destId="{88A51185-FE5C-4EA1-9CF4-4D05A7B785E1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C4AADD-78CA-44F0-9D12-1351302D1E0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BB71C1D-DE48-4E86-A741-28ADAD85B8C7}">
      <dgm:prSet phldrT="[Texto]"/>
      <dgm:spPr/>
      <dgm:t>
        <a:bodyPr/>
        <a:lstStyle/>
        <a:p>
          <a:r>
            <a: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Fraccionamiento de matrícula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28B5FEF-B6E4-4D5A-BDE7-49A59B5766BA}" type="parTrans" cxnId="{0F5D8A80-7887-46E1-9868-6454F25116EC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0232BEA-EDDE-4FAB-8A6F-AD3D5BF8070B}" type="sibTrans" cxnId="{0F5D8A80-7887-46E1-9868-6454F25116EC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CC2BFA0-3D21-4958-9B35-989BCC981EAA}">
      <dgm:prSet phldrT="[Texto]"/>
      <dgm:spPr/>
      <dgm:t>
        <a:bodyPr/>
        <a:lstStyle/>
        <a:p>
          <a:r>
            <a: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Monitorias ASE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8589FE4-CD71-480B-90B6-C363548DA857}" type="parTrans" cxnId="{176662A5-CA7B-407F-A86D-890D9A60F58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3DA52CE-24CC-422D-9B92-34B6B6896F84}" type="sibTrans" cxnId="{176662A5-CA7B-407F-A86D-890D9A60F58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F8864EC-A252-462D-A408-5794B51DBB23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Aumentó un 2.047 %, pues pasó de 17 a 365</a:t>
          </a:r>
          <a:endParaRPr lang="es-E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8F95D31-748C-4F5D-B3E8-16FD2CF74746}" type="parTrans" cxnId="{4EC96490-BBE1-4F11-9596-BCAB28467B4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94827B0-19BE-4E85-82DF-0EF872DB7323}" type="sibTrans" cxnId="{4EC96490-BBE1-4F11-9596-BCAB28467B4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10A04AD2-4AB9-477B-9D56-D3C7A4A9EEA8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Aumentó un 45 %</a:t>
          </a:r>
          <a:endParaRPr lang="es-E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FF3317D-D19F-49D0-A07D-168E7069C503}" type="parTrans" cxnId="{7341607E-4072-4FD2-8937-869F9FD69E72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15056C35-AB65-4AFF-AF82-38E7C2C9466F}" type="sibTrans" cxnId="{7341607E-4072-4FD2-8937-869F9FD69E72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27549A7-B3AD-40B5-B809-E095DEBDC774}">
      <dgm:prSet phldrT="[Texto]"/>
      <dgm:spPr/>
      <dgm:t>
        <a:bodyPr/>
        <a:lstStyle/>
        <a:p>
          <a:r>
            <a: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Restaurante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9B0B65A-CE11-4963-8BA5-F05C08CD833E}" type="parTrans" cxnId="{D0F7B274-992C-416F-88DB-F90E10F90FB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0BC6045-594A-4667-9424-0E9363F7270B}" type="sibTrans" cxnId="{D0F7B274-992C-416F-88DB-F90E10F90FB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D8E34AC-8356-47F5-B115-4DD343C688AA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Aumentó un 22 %</a:t>
          </a:r>
          <a:endParaRPr lang="es-E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07669D9-C119-4184-B839-442529E2791F}" type="parTrans" cxnId="{8509B638-657D-4317-8D0A-80BF1FA27AD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203FBFB-36E1-475B-93FA-DB540F1341C7}" type="sibTrans" cxnId="{8509B638-657D-4317-8D0A-80BF1FA27AD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CE9AAA6-81FD-4BC6-B22C-51BCC05DD158}">
      <dgm:prSet phldrT="[Texto]"/>
      <dgm:spPr/>
      <dgm:t>
        <a:bodyPr/>
        <a:lstStyle/>
        <a:p>
          <a:r>
            <a:rPr lang="es-CO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Icetex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8CE625A-A87D-49A5-9138-0EEBE34ACC53}" type="parTrans" cxnId="{1508BE56-8641-4EA8-9593-99E5D39F7F5C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1201BF8-98C8-4F22-937C-FA24A0AF20ED}" type="sibTrans" cxnId="{1508BE56-8641-4EA8-9593-99E5D39F7F5C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8A4366B-9D14-40B0-B10D-72C100CEE0B7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Aumentó un 22 %</a:t>
          </a:r>
          <a:endParaRPr lang="es-E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E705295-ECAD-44F0-8808-136C2DF91C04}" type="parTrans" cxnId="{BC8BB588-4DC3-4190-912B-331A7862A85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0124761-8575-4E6C-9274-BFDEEC3E13DC}" type="sibTrans" cxnId="{BC8BB588-4DC3-4190-912B-331A7862A85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5F972DA-2379-40CB-B7E4-D60BDA8D9E1A}" type="pres">
      <dgm:prSet presAssocID="{06C4AADD-78CA-44F0-9D12-1351302D1E0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3630BE4-6001-42A9-8DE4-EBC425336A77}" type="pres">
      <dgm:prSet presAssocID="{8BB71C1D-DE48-4E86-A741-28ADAD85B8C7}" presName="horFlow" presStyleCnt="0"/>
      <dgm:spPr/>
    </dgm:pt>
    <dgm:pt modelId="{0DEAC539-CE0D-4075-A86E-AEEA3D3E5779}" type="pres">
      <dgm:prSet presAssocID="{8BB71C1D-DE48-4E86-A741-28ADAD85B8C7}" presName="bigChev" presStyleLbl="node1" presStyleIdx="0" presStyleCnt="4" custScaleX="182397"/>
      <dgm:spPr/>
      <dgm:t>
        <a:bodyPr/>
        <a:lstStyle/>
        <a:p>
          <a:endParaRPr lang="es-ES"/>
        </a:p>
      </dgm:t>
    </dgm:pt>
    <dgm:pt modelId="{BBE5F5A1-F155-49DF-AC8A-5D444042D08D}" type="pres">
      <dgm:prSet presAssocID="{08F95D31-748C-4F5D-B3E8-16FD2CF74746}" presName="parTrans" presStyleCnt="0"/>
      <dgm:spPr/>
    </dgm:pt>
    <dgm:pt modelId="{945E5DF1-492C-4FFE-BB67-8DFEA061BB37}" type="pres">
      <dgm:prSet presAssocID="{FF8864EC-A252-462D-A408-5794B51DBB23}" presName="node" presStyleLbl="alignAccFollowNode1" presStyleIdx="0" presStyleCnt="4" custScaleX="2051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2539D5-9C00-4BD1-BE68-8992398B585E}" type="pres">
      <dgm:prSet presAssocID="{8BB71C1D-DE48-4E86-A741-28ADAD85B8C7}" presName="vSp" presStyleCnt="0"/>
      <dgm:spPr/>
    </dgm:pt>
    <dgm:pt modelId="{C61323EE-E37F-41AA-835F-D40AD4530DAE}" type="pres">
      <dgm:prSet presAssocID="{9CC2BFA0-3D21-4958-9B35-989BCC981EAA}" presName="horFlow" presStyleCnt="0"/>
      <dgm:spPr/>
    </dgm:pt>
    <dgm:pt modelId="{0E66129C-4504-4851-9147-2FB66E3DB58E}" type="pres">
      <dgm:prSet presAssocID="{9CC2BFA0-3D21-4958-9B35-989BCC981EAA}" presName="bigChev" presStyleLbl="node1" presStyleIdx="1" presStyleCnt="4" custScaleX="182397"/>
      <dgm:spPr/>
      <dgm:t>
        <a:bodyPr/>
        <a:lstStyle/>
        <a:p>
          <a:endParaRPr lang="es-ES"/>
        </a:p>
      </dgm:t>
    </dgm:pt>
    <dgm:pt modelId="{0C1275EA-ECBD-4B7F-A071-F26986C75272}" type="pres">
      <dgm:prSet presAssocID="{CFF3317D-D19F-49D0-A07D-168E7069C503}" presName="parTrans" presStyleCnt="0"/>
      <dgm:spPr/>
    </dgm:pt>
    <dgm:pt modelId="{3FAF2242-6250-4E6B-9372-D85AEFA4DE99}" type="pres">
      <dgm:prSet presAssocID="{10A04AD2-4AB9-477B-9D56-D3C7A4A9EEA8}" presName="node" presStyleLbl="alignAccFollowNode1" presStyleIdx="1" presStyleCnt="4" custScaleX="2051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06513D-7EE2-4D0B-974B-F84ECE59DDFF}" type="pres">
      <dgm:prSet presAssocID="{9CC2BFA0-3D21-4958-9B35-989BCC981EAA}" presName="vSp" presStyleCnt="0"/>
      <dgm:spPr/>
    </dgm:pt>
    <dgm:pt modelId="{2138825D-359B-415C-982F-660D01DEDC45}" type="pres">
      <dgm:prSet presAssocID="{527549A7-B3AD-40B5-B809-E095DEBDC774}" presName="horFlow" presStyleCnt="0"/>
      <dgm:spPr/>
    </dgm:pt>
    <dgm:pt modelId="{CD7A5E8F-88B0-4087-BC03-A4D5722DBEF8}" type="pres">
      <dgm:prSet presAssocID="{527549A7-B3AD-40B5-B809-E095DEBDC774}" presName="bigChev" presStyleLbl="node1" presStyleIdx="2" presStyleCnt="4" custScaleX="182397"/>
      <dgm:spPr/>
      <dgm:t>
        <a:bodyPr/>
        <a:lstStyle/>
        <a:p>
          <a:endParaRPr lang="es-ES"/>
        </a:p>
      </dgm:t>
    </dgm:pt>
    <dgm:pt modelId="{9D93F9B3-D482-40EA-8AB7-A4C21B8C2DEB}" type="pres">
      <dgm:prSet presAssocID="{907669D9-C119-4184-B839-442529E2791F}" presName="parTrans" presStyleCnt="0"/>
      <dgm:spPr/>
    </dgm:pt>
    <dgm:pt modelId="{2E5D0282-C620-4E56-8758-C43EEB24E11B}" type="pres">
      <dgm:prSet presAssocID="{4D8E34AC-8356-47F5-B115-4DD343C688AA}" presName="node" presStyleLbl="alignAccFollowNode1" presStyleIdx="2" presStyleCnt="4" custScaleX="2051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408F7D-A267-4967-93DC-8A1E64613C57}" type="pres">
      <dgm:prSet presAssocID="{527549A7-B3AD-40B5-B809-E095DEBDC774}" presName="vSp" presStyleCnt="0"/>
      <dgm:spPr/>
    </dgm:pt>
    <dgm:pt modelId="{4CB25210-1E9F-4C6C-AACD-A2B22AF67556}" type="pres">
      <dgm:prSet presAssocID="{ECE9AAA6-81FD-4BC6-B22C-51BCC05DD158}" presName="horFlow" presStyleCnt="0"/>
      <dgm:spPr/>
    </dgm:pt>
    <dgm:pt modelId="{3AE8574B-1B30-41B9-800C-A8E22D973EA7}" type="pres">
      <dgm:prSet presAssocID="{ECE9AAA6-81FD-4BC6-B22C-51BCC05DD158}" presName="bigChev" presStyleLbl="node1" presStyleIdx="3" presStyleCnt="4" custScaleX="182397"/>
      <dgm:spPr/>
      <dgm:t>
        <a:bodyPr/>
        <a:lstStyle/>
        <a:p>
          <a:endParaRPr lang="es-ES"/>
        </a:p>
      </dgm:t>
    </dgm:pt>
    <dgm:pt modelId="{B0172EB2-E275-4017-A803-A889E3A0633E}" type="pres">
      <dgm:prSet presAssocID="{2E705295-ECAD-44F0-8808-136C2DF91C04}" presName="parTrans" presStyleCnt="0"/>
      <dgm:spPr/>
    </dgm:pt>
    <dgm:pt modelId="{ED77AED4-0446-4E0C-B525-AC6F0190A31B}" type="pres">
      <dgm:prSet presAssocID="{A8A4366B-9D14-40B0-B10D-72C100CEE0B7}" presName="node" presStyleLbl="alignAccFollowNode1" presStyleIdx="3" presStyleCnt="4" custScaleX="2051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08BE56-8641-4EA8-9593-99E5D39F7F5C}" srcId="{06C4AADD-78CA-44F0-9D12-1351302D1E08}" destId="{ECE9AAA6-81FD-4BC6-B22C-51BCC05DD158}" srcOrd="3" destOrd="0" parTransId="{A8CE625A-A87D-49A5-9138-0EEBE34ACC53}" sibTransId="{41201BF8-98C8-4F22-937C-FA24A0AF20ED}"/>
    <dgm:cxn modelId="{7341607E-4072-4FD2-8937-869F9FD69E72}" srcId="{9CC2BFA0-3D21-4958-9B35-989BCC981EAA}" destId="{10A04AD2-4AB9-477B-9D56-D3C7A4A9EEA8}" srcOrd="0" destOrd="0" parTransId="{CFF3317D-D19F-49D0-A07D-168E7069C503}" sibTransId="{15056C35-AB65-4AFF-AF82-38E7C2C9466F}"/>
    <dgm:cxn modelId="{E0A473FD-2BCB-4032-9392-8131C1472D89}" type="presOf" srcId="{9CC2BFA0-3D21-4958-9B35-989BCC981EAA}" destId="{0E66129C-4504-4851-9147-2FB66E3DB58E}" srcOrd="0" destOrd="0" presId="urn:microsoft.com/office/officeart/2005/8/layout/lProcess3"/>
    <dgm:cxn modelId="{657BCD2C-92CE-4FA5-8125-03F78EE48AC5}" type="presOf" srcId="{10A04AD2-4AB9-477B-9D56-D3C7A4A9EEA8}" destId="{3FAF2242-6250-4E6B-9372-D85AEFA4DE99}" srcOrd="0" destOrd="0" presId="urn:microsoft.com/office/officeart/2005/8/layout/lProcess3"/>
    <dgm:cxn modelId="{EA9C2D66-A416-40A8-8400-42E13976830E}" type="presOf" srcId="{FF8864EC-A252-462D-A408-5794B51DBB23}" destId="{945E5DF1-492C-4FFE-BB67-8DFEA061BB37}" srcOrd="0" destOrd="0" presId="urn:microsoft.com/office/officeart/2005/8/layout/lProcess3"/>
    <dgm:cxn modelId="{2C06D7D5-D65D-4DF0-9689-EE00F0DBAF24}" type="presOf" srcId="{06C4AADD-78CA-44F0-9D12-1351302D1E08}" destId="{25F972DA-2379-40CB-B7E4-D60BDA8D9E1A}" srcOrd="0" destOrd="0" presId="urn:microsoft.com/office/officeart/2005/8/layout/lProcess3"/>
    <dgm:cxn modelId="{C5677EE3-9227-4E01-9843-212FC20E89C6}" type="presOf" srcId="{ECE9AAA6-81FD-4BC6-B22C-51BCC05DD158}" destId="{3AE8574B-1B30-41B9-800C-A8E22D973EA7}" srcOrd="0" destOrd="0" presId="urn:microsoft.com/office/officeart/2005/8/layout/lProcess3"/>
    <dgm:cxn modelId="{5A180608-4360-418B-AC38-D3569730E79D}" type="presOf" srcId="{4D8E34AC-8356-47F5-B115-4DD343C688AA}" destId="{2E5D0282-C620-4E56-8758-C43EEB24E11B}" srcOrd="0" destOrd="0" presId="urn:microsoft.com/office/officeart/2005/8/layout/lProcess3"/>
    <dgm:cxn modelId="{0F5D8A80-7887-46E1-9868-6454F25116EC}" srcId="{06C4AADD-78CA-44F0-9D12-1351302D1E08}" destId="{8BB71C1D-DE48-4E86-A741-28ADAD85B8C7}" srcOrd="0" destOrd="0" parTransId="{528B5FEF-B6E4-4D5A-BDE7-49A59B5766BA}" sibTransId="{A0232BEA-EDDE-4FAB-8A6F-AD3D5BF8070B}"/>
    <dgm:cxn modelId="{176662A5-CA7B-407F-A86D-890D9A60F584}" srcId="{06C4AADD-78CA-44F0-9D12-1351302D1E08}" destId="{9CC2BFA0-3D21-4958-9B35-989BCC981EAA}" srcOrd="1" destOrd="0" parTransId="{88589FE4-CD71-480B-90B6-C363548DA857}" sibTransId="{A3DA52CE-24CC-422D-9B92-34B6B6896F84}"/>
    <dgm:cxn modelId="{2A616A90-97EE-45F8-A48A-DFF698152DC0}" type="presOf" srcId="{527549A7-B3AD-40B5-B809-E095DEBDC774}" destId="{CD7A5E8F-88B0-4087-BC03-A4D5722DBEF8}" srcOrd="0" destOrd="0" presId="urn:microsoft.com/office/officeart/2005/8/layout/lProcess3"/>
    <dgm:cxn modelId="{D0F7B274-992C-416F-88DB-F90E10F90FB9}" srcId="{06C4AADD-78CA-44F0-9D12-1351302D1E08}" destId="{527549A7-B3AD-40B5-B809-E095DEBDC774}" srcOrd="2" destOrd="0" parTransId="{99B0B65A-CE11-4963-8BA5-F05C08CD833E}" sibTransId="{30BC6045-594A-4667-9424-0E9363F7270B}"/>
    <dgm:cxn modelId="{BC8BB588-4DC3-4190-912B-331A7862A853}" srcId="{ECE9AAA6-81FD-4BC6-B22C-51BCC05DD158}" destId="{A8A4366B-9D14-40B0-B10D-72C100CEE0B7}" srcOrd="0" destOrd="0" parTransId="{2E705295-ECAD-44F0-8808-136C2DF91C04}" sibTransId="{90124761-8575-4E6C-9274-BFDEEC3E13DC}"/>
    <dgm:cxn modelId="{4EC96490-BBE1-4F11-9596-BCAB28467B45}" srcId="{8BB71C1D-DE48-4E86-A741-28ADAD85B8C7}" destId="{FF8864EC-A252-462D-A408-5794B51DBB23}" srcOrd="0" destOrd="0" parTransId="{08F95D31-748C-4F5D-B3E8-16FD2CF74746}" sibTransId="{894827B0-19BE-4E85-82DF-0EF872DB7323}"/>
    <dgm:cxn modelId="{837C095C-A96B-4547-926A-BF4E62D8DE1F}" type="presOf" srcId="{8BB71C1D-DE48-4E86-A741-28ADAD85B8C7}" destId="{0DEAC539-CE0D-4075-A86E-AEEA3D3E5779}" srcOrd="0" destOrd="0" presId="urn:microsoft.com/office/officeart/2005/8/layout/lProcess3"/>
    <dgm:cxn modelId="{C357DF14-8A07-4471-8E7D-87D785756A95}" type="presOf" srcId="{A8A4366B-9D14-40B0-B10D-72C100CEE0B7}" destId="{ED77AED4-0446-4E0C-B525-AC6F0190A31B}" srcOrd="0" destOrd="0" presId="urn:microsoft.com/office/officeart/2005/8/layout/lProcess3"/>
    <dgm:cxn modelId="{8509B638-657D-4317-8D0A-80BF1FA27ADD}" srcId="{527549A7-B3AD-40B5-B809-E095DEBDC774}" destId="{4D8E34AC-8356-47F5-B115-4DD343C688AA}" srcOrd="0" destOrd="0" parTransId="{907669D9-C119-4184-B839-442529E2791F}" sibTransId="{D203FBFB-36E1-475B-93FA-DB540F1341C7}"/>
    <dgm:cxn modelId="{A542F83C-E537-4A98-8D9E-DC908EEFFB36}" type="presParOf" srcId="{25F972DA-2379-40CB-B7E4-D60BDA8D9E1A}" destId="{03630BE4-6001-42A9-8DE4-EBC425336A77}" srcOrd="0" destOrd="0" presId="urn:microsoft.com/office/officeart/2005/8/layout/lProcess3"/>
    <dgm:cxn modelId="{49E013B7-1438-48DF-9762-7223DA37E03B}" type="presParOf" srcId="{03630BE4-6001-42A9-8DE4-EBC425336A77}" destId="{0DEAC539-CE0D-4075-A86E-AEEA3D3E5779}" srcOrd="0" destOrd="0" presId="urn:microsoft.com/office/officeart/2005/8/layout/lProcess3"/>
    <dgm:cxn modelId="{61215473-5145-46BE-9B76-1ECBC52C6886}" type="presParOf" srcId="{03630BE4-6001-42A9-8DE4-EBC425336A77}" destId="{BBE5F5A1-F155-49DF-AC8A-5D444042D08D}" srcOrd="1" destOrd="0" presId="urn:microsoft.com/office/officeart/2005/8/layout/lProcess3"/>
    <dgm:cxn modelId="{42B4EC14-E18B-49C7-81A5-5B2C089E1BC0}" type="presParOf" srcId="{03630BE4-6001-42A9-8DE4-EBC425336A77}" destId="{945E5DF1-492C-4FFE-BB67-8DFEA061BB37}" srcOrd="2" destOrd="0" presId="urn:microsoft.com/office/officeart/2005/8/layout/lProcess3"/>
    <dgm:cxn modelId="{DB971755-280C-439D-9A7A-1FEF226E4361}" type="presParOf" srcId="{25F972DA-2379-40CB-B7E4-D60BDA8D9E1A}" destId="{7E2539D5-9C00-4BD1-BE68-8992398B585E}" srcOrd="1" destOrd="0" presId="urn:microsoft.com/office/officeart/2005/8/layout/lProcess3"/>
    <dgm:cxn modelId="{1702AEEF-B551-4DF1-9C2A-D3C36D933884}" type="presParOf" srcId="{25F972DA-2379-40CB-B7E4-D60BDA8D9E1A}" destId="{C61323EE-E37F-41AA-835F-D40AD4530DAE}" srcOrd="2" destOrd="0" presId="urn:microsoft.com/office/officeart/2005/8/layout/lProcess3"/>
    <dgm:cxn modelId="{2CAE6170-6456-4501-B926-F32431B48B4B}" type="presParOf" srcId="{C61323EE-E37F-41AA-835F-D40AD4530DAE}" destId="{0E66129C-4504-4851-9147-2FB66E3DB58E}" srcOrd="0" destOrd="0" presId="urn:microsoft.com/office/officeart/2005/8/layout/lProcess3"/>
    <dgm:cxn modelId="{6B113508-214B-4FF1-8EC6-855271675C03}" type="presParOf" srcId="{C61323EE-E37F-41AA-835F-D40AD4530DAE}" destId="{0C1275EA-ECBD-4B7F-A071-F26986C75272}" srcOrd="1" destOrd="0" presId="urn:microsoft.com/office/officeart/2005/8/layout/lProcess3"/>
    <dgm:cxn modelId="{82C2EE6E-540B-48DF-9120-1647C0764C73}" type="presParOf" srcId="{C61323EE-E37F-41AA-835F-D40AD4530DAE}" destId="{3FAF2242-6250-4E6B-9372-D85AEFA4DE99}" srcOrd="2" destOrd="0" presId="urn:microsoft.com/office/officeart/2005/8/layout/lProcess3"/>
    <dgm:cxn modelId="{FE74470B-29D9-4BAE-BD88-3CE935A049DC}" type="presParOf" srcId="{25F972DA-2379-40CB-B7E4-D60BDA8D9E1A}" destId="{4806513D-7EE2-4D0B-974B-F84ECE59DDFF}" srcOrd="3" destOrd="0" presId="urn:microsoft.com/office/officeart/2005/8/layout/lProcess3"/>
    <dgm:cxn modelId="{537DE059-99AA-4977-891A-4756B1DAA215}" type="presParOf" srcId="{25F972DA-2379-40CB-B7E4-D60BDA8D9E1A}" destId="{2138825D-359B-415C-982F-660D01DEDC45}" srcOrd="4" destOrd="0" presId="urn:microsoft.com/office/officeart/2005/8/layout/lProcess3"/>
    <dgm:cxn modelId="{4C2B4E13-E59D-4044-BD9F-2136EE2A10B3}" type="presParOf" srcId="{2138825D-359B-415C-982F-660D01DEDC45}" destId="{CD7A5E8F-88B0-4087-BC03-A4D5722DBEF8}" srcOrd="0" destOrd="0" presId="urn:microsoft.com/office/officeart/2005/8/layout/lProcess3"/>
    <dgm:cxn modelId="{8BE22FE1-0270-43C0-81E7-E8AA69D7ADD6}" type="presParOf" srcId="{2138825D-359B-415C-982F-660D01DEDC45}" destId="{9D93F9B3-D482-40EA-8AB7-A4C21B8C2DEB}" srcOrd="1" destOrd="0" presId="urn:microsoft.com/office/officeart/2005/8/layout/lProcess3"/>
    <dgm:cxn modelId="{49E66C80-EC2D-4E75-9C25-45A28F9BA662}" type="presParOf" srcId="{2138825D-359B-415C-982F-660D01DEDC45}" destId="{2E5D0282-C620-4E56-8758-C43EEB24E11B}" srcOrd="2" destOrd="0" presId="urn:microsoft.com/office/officeart/2005/8/layout/lProcess3"/>
    <dgm:cxn modelId="{05591E43-5B8C-483C-9AAD-7B4BD37E7D1A}" type="presParOf" srcId="{25F972DA-2379-40CB-B7E4-D60BDA8D9E1A}" destId="{DE408F7D-A267-4967-93DC-8A1E64613C57}" srcOrd="5" destOrd="0" presId="urn:microsoft.com/office/officeart/2005/8/layout/lProcess3"/>
    <dgm:cxn modelId="{39002409-4333-457D-9FAD-C6E7D3565033}" type="presParOf" srcId="{25F972DA-2379-40CB-B7E4-D60BDA8D9E1A}" destId="{4CB25210-1E9F-4C6C-AACD-A2B22AF67556}" srcOrd="6" destOrd="0" presId="urn:microsoft.com/office/officeart/2005/8/layout/lProcess3"/>
    <dgm:cxn modelId="{8E6AE052-8FF0-4C6E-9AA5-77593F63AADE}" type="presParOf" srcId="{4CB25210-1E9F-4C6C-AACD-A2B22AF67556}" destId="{3AE8574B-1B30-41B9-800C-A8E22D973EA7}" srcOrd="0" destOrd="0" presId="urn:microsoft.com/office/officeart/2005/8/layout/lProcess3"/>
    <dgm:cxn modelId="{882DFD29-BDC9-4F95-8C24-E07F3FCFA6D4}" type="presParOf" srcId="{4CB25210-1E9F-4C6C-AACD-A2B22AF67556}" destId="{B0172EB2-E275-4017-A803-A889E3A0633E}" srcOrd="1" destOrd="0" presId="urn:microsoft.com/office/officeart/2005/8/layout/lProcess3"/>
    <dgm:cxn modelId="{51D5BE0A-BDA5-4F63-A61A-152F71822FDF}" type="presParOf" srcId="{4CB25210-1E9F-4C6C-AACD-A2B22AF67556}" destId="{ED77AED4-0446-4E0C-B525-AC6F0190A31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0A18AA-7CFC-405B-B7B2-B49A1FC840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A761EBD-7E81-4D7D-90A9-A63250475333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Avances en 2020 Casa Digna</a:t>
          </a:r>
        </a:p>
      </dgm:t>
    </dgm:pt>
    <dgm:pt modelId="{DC44AC3C-5D32-4800-8324-1B407A170157}" type="parTrans" cxnId="{E93181C8-B26D-4B51-85D9-B790840EB43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DF19BC4-77D0-4160-A1C4-2C9B50EDC5F6}" type="sibTrans" cxnId="{E93181C8-B26D-4B51-85D9-B790840EB43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8EE886E-4322-44F9-8D19-E8FAC00BC300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Centro cultural Paulo Freire</a:t>
          </a:r>
        </a:p>
      </dgm:t>
    </dgm:pt>
    <dgm:pt modelId="{FE15E54B-1870-452E-AB7E-F183440A2FFC}" type="parTrans" cxnId="{9030F1FC-E188-40AB-8FEC-B6F7128BBA5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1AFBDC7-8397-4B56-8DAF-9EFB62A9878E}" type="sibTrans" cxnId="{9030F1FC-E188-40AB-8FEC-B6F7128BBA5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00EF15D-7188-4877-9DAB-AD784604AF00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Museo pedagógico</a:t>
          </a:r>
        </a:p>
      </dgm:t>
    </dgm:pt>
    <dgm:pt modelId="{F2C073FC-8551-4BD4-AEFA-0CCE16212C59}" type="parTrans" cxnId="{14EDC494-EE08-4A87-818E-59E70BF723A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E59985F-1D70-4FC0-88C3-0C0FFA9D8946}" type="sibTrans" cxnId="{14EDC494-EE08-4A87-818E-59E70BF723A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0C3C7F5-094B-48FA-99F5-F5AD3967A193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Librería</a:t>
          </a:r>
        </a:p>
      </dgm:t>
    </dgm:pt>
    <dgm:pt modelId="{B5B32300-30A5-4D83-B82B-9ACDD3A289E3}" type="parTrans" cxnId="{8372CFF5-BED0-4955-A440-F28D7848BB2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2D7F1AE-C378-406D-815D-8DE7759D5259}" type="sibTrans" cxnId="{8372CFF5-BED0-4955-A440-F28D7848BB2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FE9CE9E-B2F5-4FE3-AE12-01E9FF185F52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Área de salud</a:t>
          </a:r>
        </a:p>
      </dgm:t>
    </dgm:pt>
    <dgm:pt modelId="{12936B60-2293-41E1-8EBB-03D572DC4D0E}" type="parTrans" cxnId="{4D9584C7-2829-4A4F-9BA9-E2A2C729346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0ADB09F0-2EF4-4BA6-80DD-64D6B7ADE5AA}" type="sibTrans" cxnId="{4D9584C7-2829-4A4F-9BA9-E2A2C729346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5CEA70C-E6AA-4EA0-B643-D104B3B1970B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CIDET</a:t>
          </a:r>
        </a:p>
      </dgm:t>
    </dgm:pt>
    <dgm:pt modelId="{FC6E8844-D7D8-4A4E-BCCD-EE7F22F2811D}" type="parTrans" cxnId="{F5288198-D033-4E63-A4BB-97C093221F1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5644722-EEDC-4A71-A338-1D58237F25CF}" type="sibTrans" cxnId="{F5288198-D033-4E63-A4BB-97C093221F1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110669D-6945-487A-954A-259AA69012CC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Laboratorios y Talleres: Artes visuales y FCT (Espectrofotómetro)</a:t>
          </a:r>
        </a:p>
      </dgm:t>
    </dgm:pt>
    <dgm:pt modelId="{9C9E9E83-4BD5-4616-B45B-3D97C39B3B80}" type="parTrans" cxnId="{D3D0594F-4960-46C7-A61F-FFC13B98F1B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E9AD1F2-7A87-4606-BB0B-91E83FE52A3D}" type="sibTrans" cxnId="{D3D0594F-4960-46C7-A61F-FFC13B98F1B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D4253E5-8287-4970-B9B1-94F9ACC5DA7F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Laboratorio bioclínico</a:t>
          </a:r>
        </a:p>
      </dgm:t>
    </dgm:pt>
    <dgm:pt modelId="{C462B2EC-782B-4050-B108-5C97AE92D1C3}" type="parTrans" cxnId="{EDFAEBE4-F555-4B67-9FA4-0A750AB1ADC0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D927E2C-3664-402E-8538-02B7F7B74AED}" type="sibTrans" cxnId="{EDFAEBE4-F555-4B67-9FA4-0A750AB1ADC0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BCCCC24-D27B-4C9B-8A7C-718F407880D5}" type="pres">
      <dgm:prSet presAssocID="{0C0A18AA-7CFC-405B-B7B2-B49A1FC840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F0F6EF3-4C12-4D1F-A128-E4BC43DA28AC}" type="pres">
      <dgm:prSet presAssocID="{1A761EBD-7E81-4D7D-90A9-A6325047533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33C875-7786-42D2-904A-412900A4C3E2}" type="pres">
      <dgm:prSet presAssocID="{1A761EBD-7E81-4D7D-90A9-A6325047533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E5D025-A354-4819-BD76-5D194E1D0407}" type="presOf" srcId="{0C0A18AA-7CFC-405B-B7B2-B49A1FC8402D}" destId="{6BCCCC24-D27B-4C9B-8A7C-718F407880D5}" srcOrd="0" destOrd="0" presId="urn:microsoft.com/office/officeart/2005/8/layout/vList2"/>
    <dgm:cxn modelId="{4D9584C7-2829-4A4F-9BA9-E2A2C7293465}" srcId="{1A761EBD-7E81-4D7D-90A9-A63250475333}" destId="{2FE9CE9E-B2F5-4FE3-AE12-01E9FF185F52}" srcOrd="3" destOrd="0" parTransId="{12936B60-2293-41E1-8EBB-03D572DC4D0E}" sibTransId="{0ADB09F0-2EF4-4BA6-80DD-64D6B7ADE5AA}"/>
    <dgm:cxn modelId="{1A6320DD-8BD3-4D1C-9A24-BD02978C0C20}" type="presOf" srcId="{2110669D-6945-487A-954A-259AA69012CC}" destId="{BB33C875-7786-42D2-904A-412900A4C3E2}" srcOrd="0" destOrd="6" presId="urn:microsoft.com/office/officeart/2005/8/layout/vList2"/>
    <dgm:cxn modelId="{8372CFF5-BED0-4955-A440-F28D7848BB2A}" srcId="{1A761EBD-7E81-4D7D-90A9-A63250475333}" destId="{70C3C7F5-094B-48FA-99F5-F5AD3967A193}" srcOrd="2" destOrd="0" parTransId="{B5B32300-30A5-4D83-B82B-9ACDD3A289E3}" sibTransId="{62D7F1AE-C378-406D-815D-8DE7759D5259}"/>
    <dgm:cxn modelId="{9030F1FC-E188-40AB-8FEC-B6F7128BBA5C}" srcId="{1A761EBD-7E81-4D7D-90A9-A63250475333}" destId="{28EE886E-4322-44F9-8D19-E8FAC00BC300}" srcOrd="0" destOrd="0" parTransId="{FE15E54B-1870-452E-AB7E-F183440A2FFC}" sibTransId="{A1AFBDC7-8397-4B56-8DAF-9EFB62A9878E}"/>
    <dgm:cxn modelId="{83683B22-069A-4996-BA99-20F74E87B5F5}" type="presOf" srcId="{70C3C7F5-094B-48FA-99F5-F5AD3967A193}" destId="{BB33C875-7786-42D2-904A-412900A4C3E2}" srcOrd="0" destOrd="2" presId="urn:microsoft.com/office/officeart/2005/8/layout/vList2"/>
    <dgm:cxn modelId="{EDFAEBE4-F555-4B67-9FA4-0A750AB1ADC0}" srcId="{1A761EBD-7E81-4D7D-90A9-A63250475333}" destId="{ED4253E5-8287-4970-B9B1-94F9ACC5DA7F}" srcOrd="4" destOrd="0" parTransId="{C462B2EC-782B-4050-B108-5C97AE92D1C3}" sibTransId="{FD927E2C-3664-402E-8538-02B7F7B74AED}"/>
    <dgm:cxn modelId="{B2355E85-78BC-45EE-85E9-4613AD3270FE}" type="presOf" srcId="{F5CEA70C-E6AA-4EA0-B643-D104B3B1970B}" destId="{BB33C875-7786-42D2-904A-412900A4C3E2}" srcOrd="0" destOrd="5" presId="urn:microsoft.com/office/officeart/2005/8/layout/vList2"/>
    <dgm:cxn modelId="{A2BD3C26-740F-48A8-BBA7-45E2E2B955BF}" type="presOf" srcId="{ED4253E5-8287-4970-B9B1-94F9ACC5DA7F}" destId="{BB33C875-7786-42D2-904A-412900A4C3E2}" srcOrd="0" destOrd="4" presId="urn:microsoft.com/office/officeart/2005/8/layout/vList2"/>
    <dgm:cxn modelId="{A94A0E4F-E6DE-4CE2-9CB4-95FB20D28C1E}" type="presOf" srcId="{1A761EBD-7E81-4D7D-90A9-A63250475333}" destId="{6F0F6EF3-4C12-4D1F-A128-E4BC43DA28AC}" srcOrd="0" destOrd="0" presId="urn:microsoft.com/office/officeart/2005/8/layout/vList2"/>
    <dgm:cxn modelId="{14EDC494-EE08-4A87-818E-59E70BF723A6}" srcId="{1A761EBD-7E81-4D7D-90A9-A63250475333}" destId="{600EF15D-7188-4877-9DAB-AD784604AF00}" srcOrd="1" destOrd="0" parTransId="{F2C073FC-8551-4BD4-AEFA-0CCE16212C59}" sibTransId="{3E59985F-1D70-4FC0-88C3-0C0FFA9D8946}"/>
    <dgm:cxn modelId="{F5288198-D033-4E63-A4BB-97C093221F1F}" srcId="{1A761EBD-7E81-4D7D-90A9-A63250475333}" destId="{F5CEA70C-E6AA-4EA0-B643-D104B3B1970B}" srcOrd="5" destOrd="0" parTransId="{FC6E8844-D7D8-4A4E-BCCD-EE7F22F2811D}" sibTransId="{75644722-EEDC-4A71-A338-1D58237F25CF}"/>
    <dgm:cxn modelId="{7EDD26E8-2CE8-4974-8ADD-9DF3AC760A30}" type="presOf" srcId="{2FE9CE9E-B2F5-4FE3-AE12-01E9FF185F52}" destId="{BB33C875-7786-42D2-904A-412900A4C3E2}" srcOrd="0" destOrd="3" presId="urn:microsoft.com/office/officeart/2005/8/layout/vList2"/>
    <dgm:cxn modelId="{D3D0594F-4960-46C7-A61F-FFC13B98F1BF}" srcId="{1A761EBD-7E81-4D7D-90A9-A63250475333}" destId="{2110669D-6945-487A-954A-259AA69012CC}" srcOrd="6" destOrd="0" parTransId="{9C9E9E83-4BD5-4616-B45B-3D97C39B3B80}" sibTransId="{5E9AD1F2-7A87-4606-BB0B-91E83FE52A3D}"/>
    <dgm:cxn modelId="{0DB9FAF2-54A0-4E81-A1F8-F1D210320351}" type="presOf" srcId="{600EF15D-7188-4877-9DAB-AD784604AF00}" destId="{BB33C875-7786-42D2-904A-412900A4C3E2}" srcOrd="0" destOrd="1" presId="urn:microsoft.com/office/officeart/2005/8/layout/vList2"/>
    <dgm:cxn modelId="{E93181C8-B26D-4B51-85D9-B790840EB439}" srcId="{0C0A18AA-7CFC-405B-B7B2-B49A1FC8402D}" destId="{1A761EBD-7E81-4D7D-90A9-A63250475333}" srcOrd="0" destOrd="0" parTransId="{DC44AC3C-5D32-4800-8324-1B407A170157}" sibTransId="{9DF19BC4-77D0-4160-A1C4-2C9B50EDC5F6}"/>
    <dgm:cxn modelId="{61E32B7D-B67B-4468-BADF-C47640F06CE4}" type="presOf" srcId="{28EE886E-4322-44F9-8D19-E8FAC00BC300}" destId="{BB33C875-7786-42D2-904A-412900A4C3E2}" srcOrd="0" destOrd="0" presId="urn:microsoft.com/office/officeart/2005/8/layout/vList2"/>
    <dgm:cxn modelId="{1D31E9B2-3258-40FB-A2D6-DF2C893C0387}" type="presParOf" srcId="{6BCCCC24-D27B-4C9B-8A7C-718F407880D5}" destId="{6F0F6EF3-4C12-4D1F-A128-E4BC43DA28AC}" srcOrd="0" destOrd="0" presId="urn:microsoft.com/office/officeart/2005/8/layout/vList2"/>
    <dgm:cxn modelId="{E98FECFA-A2AD-4C96-9803-84CDAE5A83F2}" type="presParOf" srcId="{6BCCCC24-D27B-4C9B-8A7C-718F407880D5}" destId="{BB33C875-7786-42D2-904A-412900A4C3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EFB15-3EC8-4B75-8B5B-31AF12364604}">
      <dsp:nvSpPr>
        <dsp:cNvPr id="0" name=""/>
        <dsp:cNvSpPr/>
      </dsp:nvSpPr>
      <dsp:spPr>
        <a:xfrm>
          <a:off x="986" y="331762"/>
          <a:ext cx="1615484" cy="161548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5" tIns="13970" rIns="8890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Departamentos: ciencias sociales y económicas, matemáticas, química, biología, física, psicopedagogía. </a:t>
          </a:r>
          <a:endParaRPr lang="es-ES" sz="720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568" y="568344"/>
        <a:ext cx="1142320" cy="1142320"/>
      </dsp:txXfrm>
    </dsp:sp>
    <dsp:sp modelId="{6DF49C21-CEC5-4EC3-BC4F-08F39101FAD1}">
      <dsp:nvSpPr>
        <dsp:cNvPr id="0" name=""/>
        <dsp:cNvSpPr/>
      </dsp:nvSpPr>
      <dsp:spPr>
        <a:xfrm>
          <a:off x="1293373" y="331762"/>
          <a:ext cx="1615484" cy="1615484"/>
        </a:xfrm>
        <a:prstGeom prst="ellipse">
          <a:avLst/>
        </a:prstGeom>
        <a:solidFill>
          <a:schemeClr val="accent5">
            <a:alpha val="50000"/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5" tIns="13970" rIns="8890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UPN como institución mixta (1962)</a:t>
          </a:r>
        </a:p>
      </dsp:txBody>
      <dsp:txXfrm>
        <a:off x="1529955" y="568344"/>
        <a:ext cx="1142320" cy="1142320"/>
      </dsp:txXfrm>
    </dsp:sp>
    <dsp:sp modelId="{5618A912-C531-4CF4-97C7-72F52CCD5B2F}">
      <dsp:nvSpPr>
        <dsp:cNvPr id="0" name=""/>
        <dsp:cNvSpPr/>
      </dsp:nvSpPr>
      <dsp:spPr>
        <a:xfrm>
          <a:off x="2585761" y="331762"/>
          <a:ext cx="1615484" cy="1615484"/>
        </a:xfrm>
        <a:prstGeom prst="ellipse">
          <a:avLst/>
        </a:prstGeom>
        <a:solidFill>
          <a:schemeClr val="accent5">
            <a:alpha val="50000"/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5" tIns="13970" rIns="8890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Creación del instituto de investigaciones pedagógicas 1971 – CIUP – 1976</a:t>
          </a:r>
        </a:p>
      </dsp:txBody>
      <dsp:txXfrm>
        <a:off x="2822343" y="568344"/>
        <a:ext cx="1142320" cy="1142320"/>
      </dsp:txXfrm>
    </dsp:sp>
    <dsp:sp modelId="{9CB0EBF2-FF4A-4FA6-B42A-47C5B5161426}">
      <dsp:nvSpPr>
        <dsp:cNvPr id="0" name=""/>
        <dsp:cNvSpPr/>
      </dsp:nvSpPr>
      <dsp:spPr>
        <a:xfrm>
          <a:off x="3878148" y="331762"/>
          <a:ext cx="1615484" cy="1615484"/>
        </a:xfrm>
        <a:prstGeom prst="ellipse">
          <a:avLst/>
        </a:prstGeom>
        <a:solidFill>
          <a:schemeClr val="accent5">
            <a:alpha val="50000"/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5" tIns="13970" rIns="8890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Primeros posgrados: Administración educativa, orientación y consejería </a:t>
          </a:r>
        </a:p>
      </dsp:txBody>
      <dsp:txXfrm>
        <a:off x="4114730" y="568344"/>
        <a:ext cx="1142320" cy="1142320"/>
      </dsp:txXfrm>
    </dsp:sp>
    <dsp:sp modelId="{F6F511D1-8AE6-4584-977A-D3EA384DD825}">
      <dsp:nvSpPr>
        <dsp:cNvPr id="0" name=""/>
        <dsp:cNvSpPr/>
      </dsp:nvSpPr>
      <dsp:spPr>
        <a:xfrm>
          <a:off x="5170536" y="331762"/>
          <a:ext cx="1615484" cy="1615484"/>
        </a:xfrm>
        <a:prstGeom prst="ellipse">
          <a:avLst/>
        </a:prstGeom>
        <a:solidFill>
          <a:schemeClr val="accent5">
            <a:alpha val="50000"/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5" tIns="13970" rIns="8890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Programa niños excepcionales</a:t>
          </a:r>
        </a:p>
      </dsp:txBody>
      <dsp:txXfrm>
        <a:off x="5407118" y="568344"/>
        <a:ext cx="1142320" cy="1142320"/>
      </dsp:txXfrm>
    </dsp:sp>
    <dsp:sp modelId="{FAFEC572-1D0A-49FF-9503-018837A35F2F}">
      <dsp:nvSpPr>
        <dsp:cNvPr id="0" name=""/>
        <dsp:cNvSpPr/>
      </dsp:nvSpPr>
      <dsp:spPr>
        <a:xfrm>
          <a:off x="6462923" y="331762"/>
          <a:ext cx="1615484" cy="1615484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5" tIns="13970" rIns="8890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Movimiento pedagógico 1980</a:t>
          </a:r>
        </a:p>
      </dsp:txBody>
      <dsp:txXfrm>
        <a:off x="6699505" y="568344"/>
        <a:ext cx="1142320" cy="11423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57437-838B-4CA4-8063-AFD28AB8A9AA}">
      <dsp:nvSpPr>
        <dsp:cNvPr id="0" name=""/>
        <dsp:cNvSpPr/>
      </dsp:nvSpPr>
      <dsp:spPr>
        <a:xfrm>
          <a:off x="842926" y="592052"/>
          <a:ext cx="3554741" cy="3554741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AD239-791E-4775-BC39-A841D4AAF6CF}">
      <dsp:nvSpPr>
        <dsp:cNvPr id="0" name=""/>
        <dsp:cNvSpPr/>
      </dsp:nvSpPr>
      <dsp:spPr>
        <a:xfrm>
          <a:off x="842926" y="592052"/>
          <a:ext cx="3554741" cy="3554741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54D66-356F-47A1-9AD7-E1ACF3349DF7}">
      <dsp:nvSpPr>
        <dsp:cNvPr id="0" name=""/>
        <dsp:cNvSpPr/>
      </dsp:nvSpPr>
      <dsp:spPr>
        <a:xfrm>
          <a:off x="842926" y="592052"/>
          <a:ext cx="3554741" cy="3554741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348AC-4679-44F4-95A3-C90E8DA4538C}">
      <dsp:nvSpPr>
        <dsp:cNvPr id="0" name=""/>
        <dsp:cNvSpPr/>
      </dsp:nvSpPr>
      <dsp:spPr>
        <a:xfrm>
          <a:off x="1801454" y="1550580"/>
          <a:ext cx="1637685" cy="16376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Ejes, ámbitos de responsabilidad y estrategias requeridas para fortalecer los programas de formación de los profesores y reducir sus desigualdades</a:t>
          </a:r>
          <a:endParaRPr lang="es-ES" sz="10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1287" y="1790413"/>
        <a:ext cx="1158019" cy="1158019"/>
      </dsp:txXfrm>
    </dsp:sp>
    <dsp:sp modelId="{8D7F14E9-1261-4436-86F3-A7AF8509B5C6}">
      <dsp:nvSpPr>
        <dsp:cNvPr id="0" name=""/>
        <dsp:cNvSpPr/>
      </dsp:nvSpPr>
      <dsp:spPr>
        <a:xfrm>
          <a:off x="1929534" y="-57440"/>
          <a:ext cx="1381525" cy="13815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1. Potenciar la formación de los profesores</a:t>
          </a:r>
          <a:endParaRPr lang="es-ES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1854" y="144880"/>
        <a:ext cx="976885" cy="976885"/>
      </dsp:txXfrm>
    </dsp:sp>
    <dsp:sp modelId="{22D48EA3-8DD6-41B9-ADF0-24C12F808A00}">
      <dsp:nvSpPr>
        <dsp:cNvPr id="0" name=""/>
        <dsp:cNvSpPr/>
      </dsp:nvSpPr>
      <dsp:spPr>
        <a:xfrm>
          <a:off x="3433042" y="2546711"/>
          <a:ext cx="1381525" cy="1381525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2. Disminuir las desigualdades de calidad que enfrentan </a:t>
          </a:r>
          <a:r>
            <a:rPr lang="es-ES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 programas de licenciatura</a:t>
          </a:r>
        </a:p>
      </dsp:txBody>
      <dsp:txXfrm>
        <a:off x="3635362" y="2749031"/>
        <a:ext cx="976885" cy="976885"/>
      </dsp:txXfrm>
    </dsp:sp>
    <dsp:sp modelId="{1C298842-0286-4792-A765-0EAFDC037EF6}">
      <dsp:nvSpPr>
        <dsp:cNvPr id="0" name=""/>
        <dsp:cNvSpPr/>
      </dsp:nvSpPr>
      <dsp:spPr>
        <a:xfrm>
          <a:off x="426026" y="2546711"/>
          <a:ext cx="1381525" cy="1381525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3. Redimensionar el Sistema de Aseguramiento de la Calidad</a:t>
          </a:r>
          <a:endParaRPr lang="es-ES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8346" y="2749031"/>
        <a:ext cx="976885" cy="9768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A1D11-F943-4C4A-9808-A6548E911CBB}">
      <dsp:nvSpPr>
        <dsp:cNvPr id="0" name=""/>
        <dsp:cNvSpPr/>
      </dsp:nvSpPr>
      <dsp:spPr>
        <a:xfrm rot="5400000">
          <a:off x="3865873" y="-1387711"/>
          <a:ext cx="1126772" cy="4183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/>
            <a:t>Segundo lugar en el componente de Investigación.</a:t>
          </a:r>
          <a:endParaRPr lang="es-ES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/>
            <a:t>Tercera en el componente de Docencia.</a:t>
          </a:r>
          <a:endParaRPr lang="es-ES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/>
            <a:t>Quinta en el componente de Entorno.</a:t>
          </a:r>
          <a:endParaRPr lang="es-ES" sz="1500" kern="1200" dirty="0"/>
        </a:p>
      </dsp:txBody>
      <dsp:txXfrm rot="-5400000">
        <a:off x="2337315" y="195851"/>
        <a:ext cx="4128884" cy="1016764"/>
      </dsp:txXfrm>
    </dsp:sp>
    <dsp:sp modelId="{74F0732E-7EE3-4D43-AF05-E7602A18D413}">
      <dsp:nvSpPr>
        <dsp:cNvPr id="0" name=""/>
        <dsp:cNvSpPr/>
      </dsp:nvSpPr>
      <dsp:spPr>
        <a:xfrm>
          <a:off x="16121" y="0"/>
          <a:ext cx="2321194" cy="1408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MIDE (Modelo de indicadores del desempeño de la educación) en el grupo de universidades especializadas en el año 2017.</a:t>
          </a:r>
        </a:p>
      </dsp:txBody>
      <dsp:txXfrm>
        <a:off x="84877" y="68756"/>
        <a:ext cx="2183682" cy="12709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B2A73-49A5-4DE0-8801-A80C9956933B}">
      <dsp:nvSpPr>
        <dsp:cNvPr id="0" name=""/>
        <dsp:cNvSpPr/>
      </dsp:nvSpPr>
      <dsp:spPr>
        <a:xfrm>
          <a:off x="4591" y="29499"/>
          <a:ext cx="1372306" cy="16339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</a:rPr>
            <a:t>Movimiento por el financiamiento de la Educación Superior Pública ante: MEN, MHCP,  Congreso de la República, Opinión pública.</a:t>
          </a:r>
        </a:p>
      </dsp:txBody>
      <dsp:txXfrm>
        <a:off x="44784" y="69692"/>
        <a:ext cx="1291920" cy="1553516"/>
      </dsp:txXfrm>
    </dsp:sp>
    <dsp:sp modelId="{54724CBE-D101-43ED-8F76-E278860CF220}">
      <dsp:nvSpPr>
        <dsp:cNvPr id="0" name=""/>
        <dsp:cNvSpPr/>
      </dsp:nvSpPr>
      <dsp:spPr>
        <a:xfrm>
          <a:off x="1514128" y="676284"/>
          <a:ext cx="290928" cy="340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/>
            </a:solidFill>
          </a:endParaRPr>
        </a:p>
      </dsp:txBody>
      <dsp:txXfrm>
        <a:off x="1514128" y="744350"/>
        <a:ext cx="203650" cy="204199"/>
      </dsp:txXfrm>
    </dsp:sp>
    <dsp:sp modelId="{58827CA9-6343-4787-A303-5F8FAFF4E228}">
      <dsp:nvSpPr>
        <dsp:cNvPr id="0" name=""/>
        <dsp:cNvSpPr/>
      </dsp:nvSpPr>
      <dsp:spPr>
        <a:xfrm>
          <a:off x="1925820" y="29499"/>
          <a:ext cx="1372306" cy="163390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</a:rPr>
            <a:t>Acuerdo entre el Gobierno Nacional y SUE. (Octubre de 2018)</a:t>
          </a:r>
        </a:p>
      </dsp:txBody>
      <dsp:txXfrm>
        <a:off x="1966013" y="69692"/>
        <a:ext cx="1291920" cy="1553516"/>
      </dsp:txXfrm>
    </dsp:sp>
    <dsp:sp modelId="{F8F80E0C-BD7F-4D33-8A8D-2525E71BA3A6}">
      <dsp:nvSpPr>
        <dsp:cNvPr id="0" name=""/>
        <dsp:cNvSpPr/>
      </dsp:nvSpPr>
      <dsp:spPr>
        <a:xfrm>
          <a:off x="3435357" y="676284"/>
          <a:ext cx="290928" cy="340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/>
            </a:solidFill>
          </a:endParaRPr>
        </a:p>
      </dsp:txBody>
      <dsp:txXfrm>
        <a:off x="3435357" y="744350"/>
        <a:ext cx="203650" cy="204199"/>
      </dsp:txXfrm>
    </dsp:sp>
    <dsp:sp modelId="{612FC62D-5207-473F-B7B9-71201A95BBE9}">
      <dsp:nvSpPr>
        <dsp:cNvPr id="0" name=""/>
        <dsp:cNvSpPr/>
      </dsp:nvSpPr>
      <dsp:spPr>
        <a:xfrm>
          <a:off x="3847049" y="29499"/>
          <a:ext cx="1372306" cy="163390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</a:rPr>
            <a:t>Acuerdo entre Movimiento Estudiantil y el Gobierno Nacional. (Diciembre de 2018)</a:t>
          </a:r>
        </a:p>
      </dsp:txBody>
      <dsp:txXfrm>
        <a:off x="3887242" y="69692"/>
        <a:ext cx="1291920" cy="155351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8BBCC-9CCE-4FE1-9875-8955BCE470BE}">
      <dsp:nvSpPr>
        <dsp:cNvPr id="0" name=""/>
        <dsp:cNvSpPr/>
      </dsp:nvSpPr>
      <dsp:spPr>
        <a:xfrm>
          <a:off x="4591" y="85050"/>
          <a:ext cx="1372306" cy="13637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>
              <a:solidFill>
                <a:schemeClr val="tx1"/>
              </a:solidFill>
            </a:rPr>
            <a:t>Participación en la mesa nacional de diálogo por la educación superior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44533" y="124992"/>
        <a:ext cx="1292422" cy="1283845"/>
      </dsp:txXfrm>
    </dsp:sp>
    <dsp:sp modelId="{C41350A3-61A9-4BF2-9716-D3CA3D60FB5B}">
      <dsp:nvSpPr>
        <dsp:cNvPr id="0" name=""/>
        <dsp:cNvSpPr/>
      </dsp:nvSpPr>
      <dsp:spPr>
        <a:xfrm>
          <a:off x="1514128" y="596749"/>
          <a:ext cx="290928" cy="340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/>
            </a:solidFill>
          </a:endParaRPr>
        </a:p>
      </dsp:txBody>
      <dsp:txXfrm>
        <a:off x="1514128" y="664815"/>
        <a:ext cx="203650" cy="204199"/>
      </dsp:txXfrm>
    </dsp:sp>
    <dsp:sp modelId="{E39638A4-98DF-4416-B521-52AC3BDE7A56}">
      <dsp:nvSpPr>
        <dsp:cNvPr id="0" name=""/>
        <dsp:cNvSpPr/>
      </dsp:nvSpPr>
      <dsp:spPr>
        <a:xfrm>
          <a:off x="1925820" y="85050"/>
          <a:ext cx="1372306" cy="1363729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solidFill>
                <a:schemeClr val="tx1"/>
              </a:solidFill>
            </a:rPr>
            <a:t>Participación en las mesas técnicas de ICETEX, regalías.</a:t>
          </a:r>
        </a:p>
      </dsp:txBody>
      <dsp:txXfrm>
        <a:off x="1965762" y="124992"/>
        <a:ext cx="1292422" cy="1283845"/>
      </dsp:txXfrm>
    </dsp:sp>
    <dsp:sp modelId="{886060B6-1D6A-4896-A691-6085E052569C}">
      <dsp:nvSpPr>
        <dsp:cNvPr id="0" name=""/>
        <dsp:cNvSpPr/>
      </dsp:nvSpPr>
      <dsp:spPr>
        <a:xfrm>
          <a:off x="3435357" y="596749"/>
          <a:ext cx="290928" cy="340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tx1"/>
            </a:solidFill>
          </a:endParaRPr>
        </a:p>
      </dsp:txBody>
      <dsp:txXfrm>
        <a:off x="3435357" y="664815"/>
        <a:ext cx="203650" cy="204199"/>
      </dsp:txXfrm>
    </dsp:sp>
    <dsp:sp modelId="{A4F7FA9D-076C-4573-BD39-D0C1EB396BAC}">
      <dsp:nvSpPr>
        <dsp:cNvPr id="0" name=""/>
        <dsp:cNvSpPr/>
      </dsp:nvSpPr>
      <dsp:spPr>
        <a:xfrm>
          <a:off x="3847049" y="85050"/>
          <a:ext cx="1372306" cy="1363729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solidFill>
                <a:schemeClr val="tx1"/>
              </a:solidFill>
            </a:rPr>
            <a:t>Contribución en la construcción del modelo de distribución de recursos acuerdos 2018.</a:t>
          </a:r>
        </a:p>
      </dsp:txBody>
      <dsp:txXfrm>
        <a:off x="3886991" y="124992"/>
        <a:ext cx="1292422" cy="128384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406F6-A8BF-4675-B4FB-A2AA76D9AC81}">
      <dsp:nvSpPr>
        <dsp:cNvPr id="0" name=""/>
        <dsp:cNvSpPr/>
      </dsp:nvSpPr>
      <dsp:spPr>
        <a:xfrm>
          <a:off x="3654" y="56274"/>
          <a:ext cx="1132792" cy="14403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Convocatoria de investigación en paz y pos-acuerdo (2019 -2020).</a:t>
          </a:r>
          <a:endParaRPr lang="es-E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6832" y="89452"/>
        <a:ext cx="1066436" cy="1373971"/>
      </dsp:txXfrm>
    </dsp:sp>
    <dsp:sp modelId="{089C0CBA-2BB8-4A78-BB2B-F4DD34705B67}">
      <dsp:nvSpPr>
        <dsp:cNvPr id="0" name=""/>
        <dsp:cNvSpPr/>
      </dsp:nvSpPr>
      <dsp:spPr>
        <a:xfrm>
          <a:off x="1249725" y="635971"/>
          <a:ext cx="240151" cy="280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9725" y="692157"/>
        <a:ext cx="168106" cy="168560"/>
      </dsp:txXfrm>
    </dsp:sp>
    <dsp:sp modelId="{D5AFA196-D572-4630-9ADE-38532E527E29}">
      <dsp:nvSpPr>
        <dsp:cNvPr id="0" name=""/>
        <dsp:cNvSpPr/>
      </dsp:nvSpPr>
      <dsp:spPr>
        <a:xfrm>
          <a:off x="1589563" y="56274"/>
          <a:ext cx="1132792" cy="1440327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Organización de juegos deportivos SUE DC (estudiantes y funcionarios) (2018 y 2019)</a:t>
          </a:r>
          <a:endParaRPr lang="es-E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622741" y="89452"/>
        <a:ext cx="1066436" cy="1373971"/>
      </dsp:txXfrm>
    </dsp:sp>
    <dsp:sp modelId="{2BE85E5C-EB6E-44EF-9D41-62D4F956D1A9}">
      <dsp:nvSpPr>
        <dsp:cNvPr id="0" name=""/>
        <dsp:cNvSpPr/>
      </dsp:nvSpPr>
      <dsp:spPr>
        <a:xfrm>
          <a:off x="2835635" y="635971"/>
          <a:ext cx="240151" cy="280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2835635" y="692157"/>
        <a:ext cx="168106" cy="168560"/>
      </dsp:txXfrm>
    </dsp:sp>
    <dsp:sp modelId="{C23F333B-BC20-4A17-9515-439B3205E66A}">
      <dsp:nvSpPr>
        <dsp:cNvPr id="0" name=""/>
        <dsp:cNvSpPr/>
      </dsp:nvSpPr>
      <dsp:spPr>
        <a:xfrm>
          <a:off x="3175472" y="56274"/>
          <a:ext cx="1132792" cy="1440327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Escena Migrante – Pedaleada (2018-2020)</a:t>
          </a:r>
        </a:p>
      </dsp:txBody>
      <dsp:txXfrm>
        <a:off x="3208650" y="89452"/>
        <a:ext cx="1066436" cy="1373971"/>
      </dsp:txXfrm>
    </dsp:sp>
    <dsp:sp modelId="{DF80AF05-7369-4696-BBB3-5CFC164D6385}">
      <dsp:nvSpPr>
        <dsp:cNvPr id="0" name=""/>
        <dsp:cNvSpPr/>
      </dsp:nvSpPr>
      <dsp:spPr>
        <a:xfrm>
          <a:off x="4421544" y="635971"/>
          <a:ext cx="240151" cy="280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421544" y="692157"/>
        <a:ext cx="168106" cy="168560"/>
      </dsp:txXfrm>
    </dsp:sp>
    <dsp:sp modelId="{9F8638BF-F74F-412D-9BE9-34E10A58CFDE}">
      <dsp:nvSpPr>
        <dsp:cNvPr id="0" name=""/>
        <dsp:cNvSpPr/>
      </dsp:nvSpPr>
      <dsp:spPr>
        <a:xfrm>
          <a:off x="4761382" y="56274"/>
          <a:ext cx="1132792" cy="1440327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Debate con los candidatos a la alcaldía distrital (2019).</a:t>
          </a:r>
          <a:endParaRPr lang="es-E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94560" y="89452"/>
        <a:ext cx="1066436" cy="1373971"/>
      </dsp:txXfrm>
    </dsp:sp>
    <dsp:sp modelId="{32F2BA3B-8BA3-49DF-821E-593995178034}">
      <dsp:nvSpPr>
        <dsp:cNvPr id="0" name=""/>
        <dsp:cNvSpPr/>
      </dsp:nvSpPr>
      <dsp:spPr>
        <a:xfrm>
          <a:off x="6007453" y="635971"/>
          <a:ext cx="240151" cy="280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07453" y="692157"/>
        <a:ext cx="168106" cy="168560"/>
      </dsp:txXfrm>
    </dsp:sp>
    <dsp:sp modelId="{0E94E434-952B-4248-A586-095A7197D52B}">
      <dsp:nvSpPr>
        <dsp:cNvPr id="0" name=""/>
        <dsp:cNvSpPr/>
      </dsp:nvSpPr>
      <dsp:spPr>
        <a:xfrm>
          <a:off x="6347291" y="56274"/>
          <a:ext cx="1132792" cy="1440327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Convenio convalidación de créditos académicos (2020)</a:t>
          </a:r>
        </a:p>
      </dsp:txBody>
      <dsp:txXfrm>
        <a:off x="6380469" y="89452"/>
        <a:ext cx="1066436" cy="137397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CA132-247C-4DE3-A661-068CF34CECCC}">
      <dsp:nvSpPr>
        <dsp:cNvPr id="0" name=""/>
        <dsp:cNvSpPr/>
      </dsp:nvSpPr>
      <dsp:spPr>
        <a:xfrm>
          <a:off x="0" y="0"/>
          <a:ext cx="6345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D0788-E20A-4FE9-8663-0FA54117A255}">
      <dsp:nvSpPr>
        <dsp:cNvPr id="0" name=""/>
        <dsp:cNvSpPr/>
      </dsp:nvSpPr>
      <dsp:spPr>
        <a:xfrm>
          <a:off x="0" y="0"/>
          <a:ext cx="1269048" cy="216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>
              <a:solidFill>
                <a:schemeClr val="bg1"/>
              </a:solidFill>
            </a:rPr>
            <a:t>Proyectos</a:t>
          </a:r>
        </a:p>
      </dsp:txBody>
      <dsp:txXfrm>
        <a:off x="0" y="0"/>
        <a:ext cx="1269048" cy="2167906"/>
      </dsp:txXfrm>
    </dsp:sp>
    <dsp:sp modelId="{8E7FB496-9819-47C3-8E05-E0EA3EA9AC25}">
      <dsp:nvSpPr>
        <dsp:cNvPr id="0" name=""/>
        <dsp:cNvSpPr/>
      </dsp:nvSpPr>
      <dsp:spPr>
        <a:xfrm>
          <a:off x="1364227" y="17069"/>
          <a:ext cx="4981016" cy="34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i="0" u="none" kern="1200" dirty="0">
              <a:solidFill>
                <a:schemeClr val="bg1"/>
              </a:solidFill>
            </a:rPr>
            <a:t>Pos-acuerdo y transmisión cultural de la paz en las madres en Bogotá </a:t>
          </a:r>
          <a:endParaRPr lang="es-ES" sz="900" kern="1200" dirty="0">
            <a:solidFill>
              <a:schemeClr val="bg1"/>
            </a:solidFill>
          </a:endParaRPr>
        </a:p>
      </dsp:txBody>
      <dsp:txXfrm>
        <a:off x="1364227" y="17069"/>
        <a:ext cx="4981016" cy="341381"/>
      </dsp:txXfrm>
    </dsp:sp>
    <dsp:sp modelId="{B391A5BF-75F9-4961-BB4F-1894460F4E3C}">
      <dsp:nvSpPr>
        <dsp:cNvPr id="0" name=""/>
        <dsp:cNvSpPr/>
      </dsp:nvSpPr>
      <dsp:spPr>
        <a:xfrm>
          <a:off x="1269048" y="358450"/>
          <a:ext cx="5076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F816F-DDDE-438C-A7E1-856072A19CFE}">
      <dsp:nvSpPr>
        <dsp:cNvPr id="0" name=""/>
        <dsp:cNvSpPr/>
      </dsp:nvSpPr>
      <dsp:spPr>
        <a:xfrm>
          <a:off x="1364227" y="375519"/>
          <a:ext cx="4981016" cy="34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i="0" u="none" kern="1200" dirty="0">
              <a:solidFill>
                <a:schemeClr val="bg1"/>
              </a:solidFill>
            </a:rPr>
            <a:t>Construcción participativa de un programa curricular de educación superior rural de base agroecológica como alternativa al desarrollo territorial en el pos-acuerdo</a:t>
          </a:r>
          <a:r>
            <a:rPr lang="es-CO" sz="900" b="1" i="0" u="none" kern="1200" dirty="0">
              <a:solidFill>
                <a:schemeClr val="bg1"/>
              </a:solidFill>
            </a:rPr>
            <a:t> </a:t>
          </a:r>
          <a:endParaRPr lang="es-CO" sz="900" kern="1200" dirty="0">
            <a:solidFill>
              <a:schemeClr val="bg1"/>
            </a:solidFill>
          </a:endParaRPr>
        </a:p>
      </dsp:txBody>
      <dsp:txXfrm>
        <a:off x="1364227" y="375519"/>
        <a:ext cx="4981016" cy="341381"/>
      </dsp:txXfrm>
    </dsp:sp>
    <dsp:sp modelId="{8AF24C95-1C1F-483F-8CF0-B9373FDF0B5F}">
      <dsp:nvSpPr>
        <dsp:cNvPr id="0" name=""/>
        <dsp:cNvSpPr/>
      </dsp:nvSpPr>
      <dsp:spPr>
        <a:xfrm>
          <a:off x="1269048" y="716901"/>
          <a:ext cx="5076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40257-2CFD-4314-8061-649079BA885B}">
      <dsp:nvSpPr>
        <dsp:cNvPr id="0" name=""/>
        <dsp:cNvSpPr/>
      </dsp:nvSpPr>
      <dsp:spPr>
        <a:xfrm>
          <a:off x="1364227" y="733970"/>
          <a:ext cx="4981016" cy="34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i="0" u="none" kern="1200" dirty="0">
              <a:solidFill>
                <a:schemeClr val="bg1"/>
              </a:solidFill>
            </a:rPr>
            <a:t>La cultura de la paz en Bogotá - región, desde la mirada de los estudiantes de las universidades públicas: sentidos y significados</a:t>
          </a:r>
          <a:r>
            <a:rPr lang="es-CO" sz="900" b="1" i="0" u="none" kern="1200" dirty="0">
              <a:solidFill>
                <a:schemeClr val="bg1"/>
              </a:solidFill>
            </a:rPr>
            <a:t> </a:t>
          </a:r>
          <a:endParaRPr lang="es-CO" sz="900" kern="1200" dirty="0">
            <a:solidFill>
              <a:schemeClr val="bg1"/>
            </a:solidFill>
          </a:endParaRPr>
        </a:p>
      </dsp:txBody>
      <dsp:txXfrm>
        <a:off x="1364227" y="733970"/>
        <a:ext cx="4981016" cy="341381"/>
      </dsp:txXfrm>
    </dsp:sp>
    <dsp:sp modelId="{26CE76D5-F0B1-41F0-BFE2-3DD450D8F9C6}">
      <dsp:nvSpPr>
        <dsp:cNvPr id="0" name=""/>
        <dsp:cNvSpPr/>
      </dsp:nvSpPr>
      <dsp:spPr>
        <a:xfrm>
          <a:off x="1269048" y="1075352"/>
          <a:ext cx="5076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3B4FD-680B-4885-B728-68F36D8F6D89}">
      <dsp:nvSpPr>
        <dsp:cNvPr id="0" name=""/>
        <dsp:cNvSpPr/>
      </dsp:nvSpPr>
      <dsp:spPr>
        <a:xfrm>
          <a:off x="1364227" y="1092421"/>
          <a:ext cx="4981016" cy="34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i="0" u="none" kern="1200" dirty="0">
              <a:solidFill>
                <a:schemeClr val="bg1"/>
              </a:solidFill>
            </a:rPr>
            <a:t>Mejoramiento de la calidad de vida de los desplazados por el conflicto armado mediante el reforzamiento de las viviendas informales en las que habitan </a:t>
          </a:r>
          <a:endParaRPr lang="es-CO" sz="900" kern="1200" dirty="0">
            <a:solidFill>
              <a:schemeClr val="bg1"/>
            </a:solidFill>
          </a:endParaRPr>
        </a:p>
      </dsp:txBody>
      <dsp:txXfrm>
        <a:off x="1364227" y="1092421"/>
        <a:ext cx="4981016" cy="341381"/>
      </dsp:txXfrm>
    </dsp:sp>
    <dsp:sp modelId="{1A64DC94-4D36-45EA-B489-AF20A07F3D1E}">
      <dsp:nvSpPr>
        <dsp:cNvPr id="0" name=""/>
        <dsp:cNvSpPr/>
      </dsp:nvSpPr>
      <dsp:spPr>
        <a:xfrm>
          <a:off x="1269048" y="1433803"/>
          <a:ext cx="5076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54F7C-1BC4-44A3-B006-69C9A1CD7FEA}">
      <dsp:nvSpPr>
        <dsp:cNvPr id="0" name=""/>
        <dsp:cNvSpPr/>
      </dsp:nvSpPr>
      <dsp:spPr>
        <a:xfrm>
          <a:off x="1364227" y="1450872"/>
          <a:ext cx="4981016" cy="34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i="0" u="none" kern="1200" dirty="0">
              <a:solidFill>
                <a:schemeClr val="bg1"/>
              </a:solidFill>
            </a:rPr>
            <a:t>La cultura política democrática en tiempos de posconflicto en Bogotá. Innovaciones Pedagógicas universitarias sobre la paz (2017-2019) </a:t>
          </a:r>
          <a:endParaRPr lang="es-CO" sz="900" kern="1200" dirty="0">
            <a:solidFill>
              <a:schemeClr val="bg1"/>
            </a:solidFill>
          </a:endParaRPr>
        </a:p>
      </dsp:txBody>
      <dsp:txXfrm>
        <a:off x="1364227" y="1450872"/>
        <a:ext cx="4981016" cy="341381"/>
      </dsp:txXfrm>
    </dsp:sp>
    <dsp:sp modelId="{90D71C97-9973-4FF8-9DDE-E53CDC53DA74}">
      <dsp:nvSpPr>
        <dsp:cNvPr id="0" name=""/>
        <dsp:cNvSpPr/>
      </dsp:nvSpPr>
      <dsp:spPr>
        <a:xfrm>
          <a:off x="1269048" y="1792253"/>
          <a:ext cx="5076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9ACDF-0135-4D0E-BAF3-2D246AB6F43F}">
      <dsp:nvSpPr>
        <dsp:cNvPr id="0" name=""/>
        <dsp:cNvSpPr/>
      </dsp:nvSpPr>
      <dsp:spPr>
        <a:xfrm>
          <a:off x="1364227" y="1809322"/>
          <a:ext cx="4981016" cy="34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i="0" u="none" kern="1200" dirty="0">
              <a:solidFill>
                <a:schemeClr val="bg1"/>
              </a:solidFill>
            </a:rPr>
            <a:t>Participación política de las FARC. Reviviendo el caso de la Unión Patriótica </a:t>
          </a:r>
          <a:endParaRPr lang="es-CO" sz="900" kern="1200" dirty="0">
            <a:solidFill>
              <a:schemeClr val="bg1"/>
            </a:solidFill>
          </a:endParaRPr>
        </a:p>
      </dsp:txBody>
      <dsp:txXfrm>
        <a:off x="1364227" y="1809322"/>
        <a:ext cx="4981016" cy="341381"/>
      </dsp:txXfrm>
    </dsp:sp>
    <dsp:sp modelId="{DCE39282-3094-4558-8A04-5DBDBE1B9A0C}">
      <dsp:nvSpPr>
        <dsp:cNvPr id="0" name=""/>
        <dsp:cNvSpPr/>
      </dsp:nvSpPr>
      <dsp:spPr>
        <a:xfrm>
          <a:off x="1269048" y="2150704"/>
          <a:ext cx="5076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21CC8-D250-4680-8657-AE036950D7F0}">
      <dsp:nvSpPr>
        <dsp:cNvPr id="0" name=""/>
        <dsp:cNvSpPr/>
      </dsp:nvSpPr>
      <dsp:spPr>
        <a:xfrm>
          <a:off x="0" y="340515"/>
          <a:ext cx="643501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428" tIns="229108" rIns="499428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Desarrollar la misión de investigar y abrir nuevos campos del conocimiento en el área de la educación, puestos al servicio de las problemáticas del país; además de generar nexos con la región latinoamericana y otras entidades internacionales</a:t>
          </a:r>
          <a:r>
            <a:rPr lang="es-CO" sz="11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La propuesta está orientada a complementar las estructuras ya existentes dentro del sistema.</a:t>
          </a:r>
          <a:endParaRPr lang="es-ES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40515"/>
        <a:ext cx="6435010" cy="935550"/>
      </dsp:txXfrm>
    </dsp:sp>
    <dsp:sp modelId="{0DD5CC87-E7A2-443E-8AE3-6CC6F2870F89}">
      <dsp:nvSpPr>
        <dsp:cNvPr id="0" name=""/>
        <dsp:cNvSpPr/>
      </dsp:nvSpPr>
      <dsp:spPr>
        <a:xfrm>
          <a:off x="321750" y="178155"/>
          <a:ext cx="450450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260" tIns="0" rIns="17026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objetivo</a:t>
          </a:r>
          <a:endParaRPr lang="es-ES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7602" y="194007"/>
        <a:ext cx="4472803" cy="293016"/>
      </dsp:txXfrm>
    </dsp:sp>
    <dsp:sp modelId="{9F441017-6CCF-44C2-A285-BD27D9DF677E}">
      <dsp:nvSpPr>
        <dsp:cNvPr id="0" name=""/>
        <dsp:cNvSpPr/>
      </dsp:nvSpPr>
      <dsp:spPr>
        <a:xfrm>
          <a:off x="0" y="1497825"/>
          <a:ext cx="6435010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428" tIns="229108" rIns="499428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Apoyar la puesta en marcha del Sistema de Formación de Maestros y a su vez contribuir al Programa Nacional de Investigación de Estudios Científicos en la Educación.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Vincular a algunos actores fundamentales dentro del proceso como los investigadores, los grupos de investigación de reconocida trayectoria, los centros de innovación, las facultades de educación y las universidades.</a:t>
          </a:r>
        </a:p>
      </dsp:txBody>
      <dsp:txXfrm>
        <a:off x="0" y="1497825"/>
        <a:ext cx="6435010" cy="1108800"/>
      </dsp:txXfrm>
    </dsp:sp>
    <dsp:sp modelId="{71FC9735-3966-4788-B327-A8031530E9A7}">
      <dsp:nvSpPr>
        <dsp:cNvPr id="0" name=""/>
        <dsp:cNvSpPr/>
      </dsp:nvSpPr>
      <dsp:spPr>
        <a:xfrm>
          <a:off x="321750" y="1335465"/>
          <a:ext cx="450450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260" tIns="0" rIns="17026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Propósitos:</a:t>
          </a:r>
        </a:p>
      </dsp:txBody>
      <dsp:txXfrm>
        <a:off x="337602" y="1351317"/>
        <a:ext cx="4472803" cy="29301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7F9E5-A9A9-42E5-BE86-B77945E7A8D1}">
      <dsp:nvSpPr>
        <dsp:cNvPr id="0" name=""/>
        <dsp:cNvSpPr/>
      </dsp:nvSpPr>
      <dsp:spPr>
        <a:xfrm>
          <a:off x="2068" y="994251"/>
          <a:ext cx="2075496" cy="207549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222" tIns="19050" rIns="114222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Proyectos de investigación</a:t>
          </a:r>
          <a:endParaRPr lang="es-E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6017" y="1298200"/>
        <a:ext cx="1467598" cy="1467598"/>
      </dsp:txXfrm>
    </dsp:sp>
    <dsp:sp modelId="{89491A9F-7660-47CE-A793-88CBB91B9791}">
      <dsp:nvSpPr>
        <dsp:cNvPr id="0" name=""/>
        <dsp:cNvSpPr/>
      </dsp:nvSpPr>
      <dsp:spPr>
        <a:xfrm>
          <a:off x="1662465" y="994251"/>
          <a:ext cx="2075496" cy="2075496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222" tIns="19050" rIns="114222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Webinar y eventos internacionales</a:t>
          </a:r>
          <a:endParaRPr lang="es-E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6414" y="1298200"/>
        <a:ext cx="1467598" cy="1467598"/>
      </dsp:txXfrm>
    </dsp:sp>
    <dsp:sp modelId="{B00E4F72-5F38-4383-A188-B78D5B1F239B}">
      <dsp:nvSpPr>
        <dsp:cNvPr id="0" name=""/>
        <dsp:cNvSpPr/>
      </dsp:nvSpPr>
      <dsp:spPr>
        <a:xfrm>
          <a:off x="3322863" y="994251"/>
          <a:ext cx="2075496" cy="2075496"/>
        </a:xfrm>
        <a:prstGeom prst="ellipse">
          <a:avLst/>
        </a:prstGeom>
        <a:solidFill>
          <a:schemeClr val="accent4">
            <a:alpha val="50000"/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222" tIns="19050" rIns="114222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Cursos de verano - movilidad internacional</a:t>
          </a:r>
          <a:endParaRPr lang="es-E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26812" y="1298200"/>
        <a:ext cx="1467598" cy="1467598"/>
      </dsp:txXfrm>
    </dsp:sp>
    <dsp:sp modelId="{5312AAA7-0328-4C95-B0FC-E5CBD5029E7D}">
      <dsp:nvSpPr>
        <dsp:cNvPr id="0" name=""/>
        <dsp:cNvSpPr/>
      </dsp:nvSpPr>
      <dsp:spPr>
        <a:xfrm>
          <a:off x="4983260" y="994251"/>
          <a:ext cx="2075496" cy="2075496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222" tIns="19050" rIns="114222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Fortalecimiento de las universidades formadoras de maestros en la región</a:t>
          </a:r>
        </a:p>
      </dsp:txBody>
      <dsp:txXfrm>
        <a:off x="5287209" y="1298200"/>
        <a:ext cx="1467598" cy="14675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6C488-E7B1-4FC5-95BD-AD4BFFCBE5A6}">
      <dsp:nvSpPr>
        <dsp:cNvPr id="0" name=""/>
        <dsp:cNvSpPr/>
      </dsp:nvSpPr>
      <dsp:spPr>
        <a:xfrm>
          <a:off x="397580" y="108395"/>
          <a:ext cx="2024757" cy="20249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solidFill>
                <a:schemeClr val="tx1"/>
              </a:solidFill>
            </a:rPr>
            <a:t>Implementación del lineamiento pedagógico del apoyo de mediación en instituciones educativas distritales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96420" y="207235"/>
        <a:ext cx="1827077" cy="1827238"/>
      </dsp:txXfrm>
    </dsp:sp>
    <dsp:sp modelId="{E6080174-563D-4BFA-8BDD-A01719BE543C}">
      <dsp:nvSpPr>
        <dsp:cNvPr id="0" name=""/>
        <dsp:cNvSpPr/>
      </dsp:nvSpPr>
      <dsp:spPr>
        <a:xfrm>
          <a:off x="1601407" y="0"/>
          <a:ext cx="225333" cy="2252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A8B1F-F903-41FB-A1FE-ABFEBA7BC0FE}">
      <dsp:nvSpPr>
        <dsp:cNvPr id="0" name=""/>
        <dsp:cNvSpPr/>
      </dsp:nvSpPr>
      <dsp:spPr>
        <a:xfrm>
          <a:off x="1068210" y="1966725"/>
          <a:ext cx="163204" cy="163223"/>
        </a:xfrm>
        <a:prstGeom prst="ellipse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4321C-A6B5-484B-9125-72BE6D18EB8E}">
      <dsp:nvSpPr>
        <dsp:cNvPr id="0" name=""/>
        <dsp:cNvSpPr/>
      </dsp:nvSpPr>
      <dsp:spPr>
        <a:xfrm>
          <a:off x="2601035" y="914051"/>
          <a:ext cx="163204" cy="163223"/>
        </a:xfrm>
        <a:prstGeom prst="ellipse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A00B1-53F2-45F3-B4E2-A1B52701EB71}">
      <dsp:nvSpPr>
        <dsp:cNvPr id="0" name=""/>
        <dsp:cNvSpPr/>
      </dsp:nvSpPr>
      <dsp:spPr>
        <a:xfrm>
          <a:off x="2408484" y="1844796"/>
          <a:ext cx="225333" cy="225201"/>
        </a:xfrm>
        <a:prstGeom prst="ellipse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75274-4437-41A8-926C-2AD52BA31B5B}">
      <dsp:nvSpPr>
        <dsp:cNvPr id="0" name=""/>
        <dsp:cNvSpPr/>
      </dsp:nvSpPr>
      <dsp:spPr>
        <a:xfrm>
          <a:off x="101621" y="392702"/>
          <a:ext cx="163204" cy="163223"/>
        </a:xfrm>
        <a:prstGeom prst="ellipse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78C98-B6D5-43DD-992B-024AD5076EA0}">
      <dsp:nvSpPr>
        <dsp:cNvPr id="0" name=""/>
        <dsp:cNvSpPr/>
      </dsp:nvSpPr>
      <dsp:spPr>
        <a:xfrm>
          <a:off x="31954" y="1460224"/>
          <a:ext cx="163204" cy="163223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C1759-8977-4FB0-B225-2BB576F8D169}">
      <dsp:nvSpPr>
        <dsp:cNvPr id="0" name=""/>
        <dsp:cNvSpPr/>
      </dsp:nvSpPr>
      <dsp:spPr>
        <a:xfrm>
          <a:off x="867" y="204571"/>
          <a:ext cx="1691548" cy="16915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092" tIns="13970" rIns="93092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i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UPN asesora del MEN 1992</a:t>
          </a:r>
          <a:endParaRPr lang="es-CO" sz="105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588" y="452292"/>
        <a:ext cx="1196106" cy="1196106"/>
      </dsp:txXfrm>
    </dsp:sp>
    <dsp:sp modelId="{CEB17BEF-182C-4753-A407-10E37927E684}">
      <dsp:nvSpPr>
        <dsp:cNvPr id="0" name=""/>
        <dsp:cNvSpPr/>
      </dsp:nvSpPr>
      <dsp:spPr>
        <a:xfrm>
          <a:off x="1354106" y="204571"/>
          <a:ext cx="1691548" cy="1691548"/>
        </a:xfrm>
        <a:prstGeom prst="ellipse">
          <a:avLst/>
        </a:prstGeom>
        <a:solidFill>
          <a:schemeClr val="accent2">
            <a:alpha val="50000"/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092" tIns="13970" rIns="93092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Programa educativo de reinserción década de 1990 compromiso con la paz </a:t>
          </a:r>
        </a:p>
      </dsp:txBody>
      <dsp:txXfrm>
        <a:off x="1601827" y="452292"/>
        <a:ext cx="1196106" cy="1196106"/>
      </dsp:txXfrm>
    </dsp:sp>
    <dsp:sp modelId="{55A4C755-56AB-4231-A5E1-51BD66D95577}">
      <dsp:nvSpPr>
        <dsp:cNvPr id="0" name=""/>
        <dsp:cNvSpPr/>
      </dsp:nvSpPr>
      <dsp:spPr>
        <a:xfrm>
          <a:off x="2707345" y="204571"/>
          <a:ext cx="1691548" cy="1691548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092" tIns="13970" rIns="93092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i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Proyecto Político Pedagógico de la Nación 1997-2003</a:t>
          </a:r>
          <a:endParaRPr lang="es-CO" sz="105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5066" y="452292"/>
        <a:ext cx="1196106" cy="1196106"/>
      </dsp:txXfrm>
    </dsp:sp>
    <dsp:sp modelId="{12DFCE37-D9CE-48C2-A9B0-D6746445604E}">
      <dsp:nvSpPr>
        <dsp:cNvPr id="0" name=""/>
        <dsp:cNvSpPr/>
      </dsp:nvSpPr>
      <dsp:spPr>
        <a:xfrm>
          <a:off x="4060584" y="204571"/>
          <a:ext cx="1691548" cy="1691548"/>
        </a:xfrm>
        <a:prstGeom prst="ellipse">
          <a:avLst/>
        </a:prstGeom>
        <a:solidFill>
          <a:schemeClr val="accent2">
            <a:alpha val="50000"/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092" tIns="13970" rIns="93092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i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Planes de Desarrollo Institucional 2004-2008 /2009-2013/ 2014-2019</a:t>
          </a:r>
          <a:endParaRPr lang="es-CO" sz="105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08305" y="452292"/>
        <a:ext cx="1196106" cy="1196106"/>
      </dsp:txXfrm>
    </dsp:sp>
    <dsp:sp modelId="{B4FE2684-E229-482B-99A9-510291D6276E}">
      <dsp:nvSpPr>
        <dsp:cNvPr id="0" name=""/>
        <dsp:cNvSpPr/>
      </dsp:nvSpPr>
      <dsp:spPr>
        <a:xfrm>
          <a:off x="5413823" y="204571"/>
          <a:ext cx="1691548" cy="1691548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092" tIns="13970" rIns="93092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PEI 2010 PDI 2020-2024.</a:t>
          </a:r>
        </a:p>
      </dsp:txBody>
      <dsp:txXfrm>
        <a:off x="5661544" y="452292"/>
        <a:ext cx="1196106" cy="119610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721D-2B01-4385-8BF0-CAF7BA48DA20}">
      <dsp:nvSpPr>
        <dsp:cNvPr id="0" name=""/>
        <dsp:cNvSpPr/>
      </dsp:nvSpPr>
      <dsp:spPr>
        <a:xfrm>
          <a:off x="297089" y="74566"/>
          <a:ext cx="1636504" cy="1636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</a:rPr>
            <a:t>Acompañamiento a la implementación del proyecto desarrollo integral de la educación media. Años 2015-2018.</a:t>
          </a:r>
          <a:endParaRPr lang="es-ES" sz="1300" kern="1200" dirty="0">
            <a:solidFill>
              <a:schemeClr val="tx1"/>
            </a:solidFill>
          </a:endParaRPr>
        </a:p>
      </dsp:txBody>
      <dsp:txXfrm>
        <a:off x="376977" y="154454"/>
        <a:ext cx="1476728" cy="1476858"/>
      </dsp:txXfrm>
    </dsp:sp>
    <dsp:sp modelId="{F89BC67A-11CE-4F89-88D3-623441630DC7}">
      <dsp:nvSpPr>
        <dsp:cNvPr id="0" name=""/>
        <dsp:cNvSpPr/>
      </dsp:nvSpPr>
      <dsp:spPr>
        <a:xfrm>
          <a:off x="1230950" y="0"/>
          <a:ext cx="182125" cy="1820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3218F-06E8-47CA-966B-6EF05F410929}">
      <dsp:nvSpPr>
        <dsp:cNvPr id="0" name=""/>
        <dsp:cNvSpPr/>
      </dsp:nvSpPr>
      <dsp:spPr>
        <a:xfrm>
          <a:off x="799995" y="1589600"/>
          <a:ext cx="131909" cy="131924"/>
        </a:xfrm>
        <a:prstGeom prst="ellipse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8F1B1-0175-497C-9746-9208A24EADC1}">
      <dsp:nvSpPr>
        <dsp:cNvPr id="0" name=""/>
        <dsp:cNvSpPr/>
      </dsp:nvSpPr>
      <dsp:spPr>
        <a:xfrm>
          <a:off x="2038896" y="738779"/>
          <a:ext cx="131909" cy="131924"/>
        </a:xfrm>
        <a:prstGeom prst="ellipse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11EA5-ACD3-4BF2-846B-C007909D9EBF}">
      <dsp:nvSpPr>
        <dsp:cNvPr id="0" name=""/>
        <dsp:cNvSpPr/>
      </dsp:nvSpPr>
      <dsp:spPr>
        <a:xfrm>
          <a:off x="1408391" y="1729937"/>
          <a:ext cx="182125" cy="182018"/>
        </a:xfrm>
        <a:prstGeom prst="ellipse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D992A-803B-4660-9CCF-5E2A68CDDE28}">
      <dsp:nvSpPr>
        <dsp:cNvPr id="0" name=""/>
        <dsp:cNvSpPr/>
      </dsp:nvSpPr>
      <dsp:spPr>
        <a:xfrm>
          <a:off x="217850" y="59418"/>
          <a:ext cx="131909" cy="131924"/>
        </a:xfrm>
        <a:prstGeom prst="ellipse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C1177-386B-484D-9FAB-9EA5CFF19049}">
      <dsp:nvSpPr>
        <dsp:cNvPr id="0" name=""/>
        <dsp:cNvSpPr/>
      </dsp:nvSpPr>
      <dsp:spPr>
        <a:xfrm>
          <a:off x="146575" y="1013336"/>
          <a:ext cx="131909" cy="13192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40890-E964-403E-B84F-FAD910C073A2}">
      <dsp:nvSpPr>
        <dsp:cNvPr id="0" name=""/>
        <dsp:cNvSpPr/>
      </dsp:nvSpPr>
      <dsp:spPr>
        <a:xfrm>
          <a:off x="290055" y="0"/>
          <a:ext cx="1604114" cy="12622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solidFill>
                <a:schemeClr val="tx1"/>
              </a:solidFill>
              <a:effectLst/>
            </a:rPr>
            <a:t>Convenio Interadministrativo 133 de 2019 UPN-MEN. </a:t>
          </a:r>
          <a:endParaRPr lang="es-ES" sz="1200" kern="1200" dirty="0">
            <a:solidFill>
              <a:schemeClr val="tx1"/>
            </a:solidFill>
            <a:effectLst/>
          </a:endParaRPr>
        </a:p>
      </dsp:txBody>
      <dsp:txXfrm>
        <a:off x="327026" y="36971"/>
        <a:ext cx="1530172" cy="1188335"/>
      </dsp:txXfrm>
    </dsp:sp>
    <dsp:sp modelId="{CA5C2A88-B497-40B7-BA6C-99E58BF68456}">
      <dsp:nvSpPr>
        <dsp:cNvPr id="0" name=""/>
        <dsp:cNvSpPr/>
      </dsp:nvSpPr>
      <dsp:spPr>
        <a:xfrm rot="20225464">
          <a:off x="1870944" y="496304"/>
          <a:ext cx="58889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588896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0670" y="501797"/>
        <a:ext cx="29444" cy="29444"/>
      </dsp:txXfrm>
    </dsp:sp>
    <dsp:sp modelId="{D32A502C-DB62-4C9F-87AF-E4CD2DFE21A4}">
      <dsp:nvSpPr>
        <dsp:cNvPr id="0" name=""/>
        <dsp:cNvSpPr/>
      </dsp:nvSpPr>
      <dsp:spPr>
        <a:xfrm>
          <a:off x="2436616" y="871"/>
          <a:ext cx="2298487" cy="8020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Formación en servicio para el fortalecimiento de las prácticas pedagógicas en preescolar en el marco de la atención integral; </a:t>
          </a:r>
          <a:endParaRPr lang="es-E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0107" y="24362"/>
        <a:ext cx="2251505" cy="755075"/>
      </dsp:txXfrm>
    </dsp:sp>
    <dsp:sp modelId="{F9A6279E-AFDC-4713-829E-ACD03449B8A8}">
      <dsp:nvSpPr>
        <dsp:cNvPr id="0" name=""/>
        <dsp:cNvSpPr/>
      </dsp:nvSpPr>
      <dsp:spPr>
        <a:xfrm rot="3117178">
          <a:off x="1725315" y="957487"/>
          <a:ext cx="88015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80156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3389" y="955698"/>
        <a:ext cx="44007" cy="44007"/>
      </dsp:txXfrm>
    </dsp:sp>
    <dsp:sp modelId="{C17738FE-3298-4E65-BA98-C59B01E31675}">
      <dsp:nvSpPr>
        <dsp:cNvPr id="0" name=""/>
        <dsp:cNvSpPr/>
      </dsp:nvSpPr>
      <dsp:spPr>
        <a:xfrm>
          <a:off x="2436616" y="923237"/>
          <a:ext cx="2298487" cy="8020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Construcción de referentes pedagógicos y curriculares para la educación inicial, preescolar y básica; </a:t>
          </a:r>
          <a:endParaRPr lang="es-E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0107" y="946728"/>
        <a:ext cx="2251505" cy="755075"/>
      </dsp:txXfrm>
    </dsp:sp>
    <dsp:sp modelId="{C6842B60-8597-4C15-988B-F2F616EBB925}">
      <dsp:nvSpPr>
        <dsp:cNvPr id="0" name=""/>
        <dsp:cNvSpPr/>
      </dsp:nvSpPr>
      <dsp:spPr>
        <a:xfrm rot="4286344">
          <a:off x="1313327" y="1418670"/>
          <a:ext cx="170413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04132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22789" y="1396282"/>
        <a:ext cx="85206" cy="85206"/>
      </dsp:txXfrm>
    </dsp:sp>
    <dsp:sp modelId="{87D365D8-0BFE-450F-9431-0B184AA45C24}">
      <dsp:nvSpPr>
        <dsp:cNvPr id="0" name=""/>
        <dsp:cNvSpPr/>
      </dsp:nvSpPr>
      <dsp:spPr>
        <a:xfrm>
          <a:off x="2436616" y="1845603"/>
          <a:ext cx="2298487" cy="8020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Construcción y validación de políticas educativas; </a:t>
          </a:r>
          <a:endParaRPr lang="es-E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0107" y="1869094"/>
        <a:ext cx="2251505" cy="755075"/>
      </dsp:txXfrm>
    </dsp:sp>
    <dsp:sp modelId="{E5B977BE-DCB7-4190-9511-4A344B8110DD}">
      <dsp:nvSpPr>
        <dsp:cNvPr id="0" name=""/>
        <dsp:cNvSpPr/>
      </dsp:nvSpPr>
      <dsp:spPr>
        <a:xfrm rot="4676102">
          <a:off x="867801" y="1879853"/>
          <a:ext cx="259518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595183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0513" y="1835188"/>
        <a:ext cx="129759" cy="129759"/>
      </dsp:txXfrm>
    </dsp:sp>
    <dsp:sp modelId="{A850C277-688B-4EB1-BBEC-D7FB8578296E}">
      <dsp:nvSpPr>
        <dsp:cNvPr id="0" name=""/>
        <dsp:cNvSpPr/>
      </dsp:nvSpPr>
      <dsp:spPr>
        <a:xfrm>
          <a:off x="2436616" y="2767969"/>
          <a:ext cx="1733855" cy="8020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 Análisis de la situación de la educación (jornada única e internados escolares)</a:t>
          </a:r>
          <a:endParaRPr lang="es-E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0107" y="2791460"/>
        <a:ext cx="1686873" cy="75507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6C488-E7B1-4FC5-95BD-AD4BFFCBE5A6}">
      <dsp:nvSpPr>
        <dsp:cNvPr id="0" name=""/>
        <dsp:cNvSpPr/>
      </dsp:nvSpPr>
      <dsp:spPr>
        <a:xfrm>
          <a:off x="462158" y="102598"/>
          <a:ext cx="1916476" cy="1916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solidFill>
                <a:schemeClr val="tx1"/>
              </a:solidFill>
            </a:rPr>
            <a:t>Formación en ciencia, tecnología e innovación  en la comunidad educativa de las instituciones educativas oficiales de los municipios</a:t>
          </a:r>
          <a:r>
            <a:rPr lang="es-CO" sz="1200" kern="1200" baseline="0" dirty="0">
              <a:solidFill>
                <a:schemeClr val="tx1"/>
              </a:solidFill>
            </a:rPr>
            <a:t> no certificados del Departamento de Cundinamarca.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5713" y="196153"/>
        <a:ext cx="1729366" cy="1729518"/>
      </dsp:txXfrm>
    </dsp:sp>
    <dsp:sp modelId="{E6080174-563D-4BFA-8BDD-A01719BE543C}">
      <dsp:nvSpPr>
        <dsp:cNvPr id="0" name=""/>
        <dsp:cNvSpPr/>
      </dsp:nvSpPr>
      <dsp:spPr>
        <a:xfrm>
          <a:off x="1601605" y="0"/>
          <a:ext cx="213283" cy="2131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A8B1F-F903-41FB-A1FE-ABFEBA7BC0FE}">
      <dsp:nvSpPr>
        <dsp:cNvPr id="0" name=""/>
        <dsp:cNvSpPr/>
      </dsp:nvSpPr>
      <dsp:spPr>
        <a:xfrm>
          <a:off x="1096923" y="1861547"/>
          <a:ext cx="154476" cy="154494"/>
        </a:xfrm>
        <a:prstGeom prst="ellips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4321C-A6B5-484B-9125-72BE6D18EB8E}">
      <dsp:nvSpPr>
        <dsp:cNvPr id="0" name=""/>
        <dsp:cNvSpPr/>
      </dsp:nvSpPr>
      <dsp:spPr>
        <a:xfrm>
          <a:off x="2547775" y="865169"/>
          <a:ext cx="154476" cy="154494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A00B1-53F2-45F3-B4E2-A1B52701EB71}">
      <dsp:nvSpPr>
        <dsp:cNvPr id="0" name=""/>
        <dsp:cNvSpPr/>
      </dsp:nvSpPr>
      <dsp:spPr>
        <a:xfrm>
          <a:off x="1809403" y="2025894"/>
          <a:ext cx="213283" cy="213157"/>
        </a:xfrm>
        <a:prstGeom prst="ellips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75274-4437-41A8-926C-2AD52BA31B5B}">
      <dsp:nvSpPr>
        <dsp:cNvPr id="0" name=""/>
        <dsp:cNvSpPr/>
      </dsp:nvSpPr>
      <dsp:spPr>
        <a:xfrm>
          <a:off x="173866" y="238210"/>
          <a:ext cx="154476" cy="154494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78C98-B6D5-43DD-992B-024AD5076EA0}">
      <dsp:nvSpPr>
        <dsp:cNvPr id="0" name=""/>
        <dsp:cNvSpPr/>
      </dsp:nvSpPr>
      <dsp:spPr>
        <a:xfrm>
          <a:off x="173866" y="1540658"/>
          <a:ext cx="154476" cy="154494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FB9B8-56FE-47EC-A8A2-AB3769274132}">
      <dsp:nvSpPr>
        <dsp:cNvPr id="0" name=""/>
        <dsp:cNvSpPr/>
      </dsp:nvSpPr>
      <dsp:spPr>
        <a:xfrm>
          <a:off x="6797612" y="443649"/>
          <a:ext cx="1929056" cy="192915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59C48A-151C-499E-93C2-B1A21882C305}">
      <dsp:nvSpPr>
        <dsp:cNvPr id="0" name=""/>
        <dsp:cNvSpPr/>
      </dsp:nvSpPr>
      <dsp:spPr>
        <a:xfrm>
          <a:off x="6862134" y="507966"/>
          <a:ext cx="1800839" cy="18005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noProof="0" dirty="0">
              <a:latin typeface="Century Gothic" panose="020B0502020202020204" pitchFamily="34" charset="0"/>
            </a:rPr>
            <a:t>Apoyo excepcional </a:t>
          </a:r>
          <a:r>
            <a:rPr lang="es-CO" sz="1000" kern="1200" noProof="0" dirty="0">
              <a:latin typeface="Century Gothic" panose="020B0502020202020204" pitchFamily="34" charset="0"/>
            </a:rPr>
            <a:t>en pago de pensiones por 4 meses de </a:t>
          </a:r>
          <a:r>
            <a:rPr lang="es-CO" sz="1000" kern="1200" noProof="0" dirty="0" err="1">
              <a:latin typeface="Century Gothic" panose="020B0502020202020204" pitchFamily="34" charset="0"/>
            </a:rPr>
            <a:t>niñ@s</a:t>
          </a:r>
          <a:r>
            <a:rPr lang="es-CO" sz="1000" kern="1200" noProof="0" dirty="0">
              <a:latin typeface="Century Gothic" panose="020B0502020202020204" pitchFamily="34" charset="0"/>
            </a:rPr>
            <a:t> cuyos padres sean </a:t>
          </a:r>
          <a:r>
            <a:rPr lang="es-CO" sz="1000" b="1" kern="1200" noProof="0" dirty="0">
              <a:latin typeface="Century Gothic" panose="020B0502020202020204" pitchFamily="34" charset="0"/>
            </a:rPr>
            <a:t>estudiantes de pregrado</a:t>
          </a:r>
          <a:r>
            <a:rPr lang="es-CO" sz="1000" kern="1200" noProof="0" dirty="0">
              <a:latin typeface="Century Gothic" panose="020B0502020202020204" pitchFamily="34" charset="0"/>
            </a:rPr>
            <a:t> aprobado por el CSU</a:t>
          </a:r>
        </a:p>
      </dsp:txBody>
      <dsp:txXfrm>
        <a:off x="7119397" y="765232"/>
        <a:ext cx="1286313" cy="1285990"/>
      </dsp:txXfrm>
    </dsp:sp>
    <dsp:sp modelId="{A75EC866-CDC2-4017-8678-8213B4815327}">
      <dsp:nvSpPr>
        <dsp:cNvPr id="0" name=""/>
        <dsp:cNvSpPr/>
      </dsp:nvSpPr>
      <dsp:spPr>
        <a:xfrm rot="2700000">
          <a:off x="4795744" y="443514"/>
          <a:ext cx="1929088" cy="1929088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D1FF4A-1EA9-46F2-9769-F0793A34B441}">
      <dsp:nvSpPr>
        <dsp:cNvPr id="0" name=""/>
        <dsp:cNvSpPr/>
      </dsp:nvSpPr>
      <dsp:spPr>
        <a:xfrm>
          <a:off x="4868555" y="507966"/>
          <a:ext cx="1800839" cy="18005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noProof="0" dirty="0">
              <a:latin typeface="Century Gothic" panose="020B0502020202020204" pitchFamily="34" charset="0"/>
            </a:rPr>
            <a:t>Suspensión de intereses </a:t>
          </a:r>
          <a:r>
            <a:rPr lang="es-CO" sz="1000" kern="1200" noProof="0" dirty="0">
              <a:latin typeface="Century Gothic" panose="020B0502020202020204" pitchFamily="34" charset="0"/>
            </a:rPr>
            <a:t>para estudiantes de la </a:t>
          </a:r>
          <a:r>
            <a:rPr lang="es-CO" sz="1000" b="1" kern="1200" noProof="0" dirty="0">
              <a:latin typeface="Century Gothic" panose="020B0502020202020204" pitchFamily="34" charset="0"/>
            </a:rPr>
            <a:t>Escuela Maternal </a:t>
          </a:r>
          <a:r>
            <a:rPr lang="es-CO" sz="1000" kern="1200" noProof="0" dirty="0">
              <a:latin typeface="Century Gothic" panose="020B0502020202020204" pitchFamily="34" charset="0"/>
            </a:rPr>
            <a:t>y del </a:t>
          </a:r>
          <a:r>
            <a:rPr lang="es-CO" sz="1000" b="1" kern="1200" noProof="0" dirty="0">
              <a:latin typeface="Century Gothic" panose="020B0502020202020204" pitchFamily="34" charset="0"/>
            </a:rPr>
            <a:t>IPN</a:t>
          </a:r>
        </a:p>
      </dsp:txBody>
      <dsp:txXfrm>
        <a:off x="5125818" y="765232"/>
        <a:ext cx="1286313" cy="1285990"/>
      </dsp:txXfrm>
    </dsp:sp>
    <dsp:sp modelId="{5D30CE81-518F-4B80-8EA6-5E6240D9482E}">
      <dsp:nvSpPr>
        <dsp:cNvPr id="0" name=""/>
        <dsp:cNvSpPr/>
      </dsp:nvSpPr>
      <dsp:spPr>
        <a:xfrm rot="2700000">
          <a:off x="2810437" y="443514"/>
          <a:ext cx="1929088" cy="1929088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C6614E-00DA-4384-9BB3-BEB4575557A4}">
      <dsp:nvSpPr>
        <dsp:cNvPr id="0" name=""/>
        <dsp:cNvSpPr/>
      </dsp:nvSpPr>
      <dsp:spPr>
        <a:xfrm>
          <a:off x="2874975" y="507966"/>
          <a:ext cx="1800839" cy="18005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noProof="0" dirty="0">
              <a:latin typeface="Century Gothic" panose="020B0502020202020204" pitchFamily="34" charset="0"/>
            </a:rPr>
            <a:t>Correo electrónico habilitado para </a:t>
          </a:r>
          <a:r>
            <a:rPr lang="es-CO" sz="1000" b="1" kern="1200" noProof="0" dirty="0">
              <a:latin typeface="Century Gothic" panose="020B0502020202020204" pitchFamily="34" charset="0"/>
            </a:rPr>
            <a:t>atención psicosocial</a:t>
          </a:r>
        </a:p>
      </dsp:txBody>
      <dsp:txXfrm>
        <a:off x="3132238" y="765232"/>
        <a:ext cx="1286313" cy="1285990"/>
      </dsp:txXfrm>
    </dsp:sp>
    <dsp:sp modelId="{F6CE7184-0304-4703-8141-EC628C65EF4B}">
      <dsp:nvSpPr>
        <dsp:cNvPr id="0" name=""/>
        <dsp:cNvSpPr/>
      </dsp:nvSpPr>
      <dsp:spPr>
        <a:xfrm rot="2700000">
          <a:off x="816858" y="443514"/>
          <a:ext cx="1929088" cy="1929088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C5B843-6906-4463-A35F-1D3DB7DCACB7}">
      <dsp:nvSpPr>
        <dsp:cNvPr id="0" name=""/>
        <dsp:cNvSpPr/>
      </dsp:nvSpPr>
      <dsp:spPr>
        <a:xfrm>
          <a:off x="881396" y="507966"/>
          <a:ext cx="1800839" cy="18005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noProof="0" dirty="0">
              <a:latin typeface="Century Gothic" panose="020B0502020202020204" pitchFamily="34" charset="0"/>
            </a:rPr>
            <a:t>Apoyo económico para </a:t>
          </a:r>
          <a:r>
            <a:rPr lang="es-CO" sz="1000" b="1" kern="1200" noProof="0" dirty="0">
              <a:latin typeface="Century Gothic" panose="020B0502020202020204" pitchFamily="34" charset="0"/>
            </a:rPr>
            <a:t>11 estudiantes de pregrado</a:t>
          </a:r>
          <a:r>
            <a:rPr lang="es-CO" sz="1000" kern="1200" noProof="0" dirty="0">
              <a:latin typeface="Century Gothic" panose="020B0502020202020204" pitchFamily="34" charset="0"/>
            </a:rPr>
            <a:t> en movilidad </a:t>
          </a:r>
          <a:r>
            <a:rPr lang="es-CO" sz="1000" b="1" kern="1200" noProof="0" dirty="0">
              <a:latin typeface="Century Gothic" panose="020B0502020202020204" pitchFamily="34" charset="0"/>
            </a:rPr>
            <a:t>internacional</a:t>
          </a:r>
          <a:r>
            <a:rPr lang="es-CO" sz="1000" kern="1200" noProof="0" dirty="0">
              <a:latin typeface="Century Gothic" panose="020B0502020202020204" pitchFamily="34" charset="0"/>
            </a:rPr>
            <a:t> por $1.000.000</a:t>
          </a:r>
        </a:p>
      </dsp:txBody>
      <dsp:txXfrm>
        <a:off x="1138659" y="765232"/>
        <a:ext cx="1286313" cy="1285990"/>
      </dsp:txXfrm>
    </dsp:sp>
    <dsp:sp modelId="{794762DE-7F25-4D97-A563-CC95F605CA00}">
      <dsp:nvSpPr>
        <dsp:cNvPr id="0" name=""/>
        <dsp:cNvSpPr/>
      </dsp:nvSpPr>
      <dsp:spPr>
        <a:xfrm>
          <a:off x="881396" y="2408348"/>
          <a:ext cx="1800839" cy="1057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200" kern="1200" noProof="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881396" y="2408348"/>
        <a:ext cx="1800839" cy="105749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2F19A-E7C0-44E5-BF55-3D1327C655FA}">
      <dsp:nvSpPr>
        <dsp:cNvPr id="0" name=""/>
        <dsp:cNvSpPr/>
      </dsp:nvSpPr>
      <dsp:spPr>
        <a:xfrm>
          <a:off x="4316719" y="658581"/>
          <a:ext cx="1744566" cy="17448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048A6B-C901-4DEC-B336-A671268CE3A2}">
      <dsp:nvSpPr>
        <dsp:cNvPr id="0" name=""/>
        <dsp:cNvSpPr/>
      </dsp:nvSpPr>
      <dsp:spPr>
        <a:xfrm>
          <a:off x="4374644" y="716754"/>
          <a:ext cx="1628716" cy="16285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noProof="0" dirty="0">
              <a:latin typeface="Century Gothic" panose="020B0502020202020204" pitchFamily="34" charset="0"/>
            </a:rPr>
            <a:t>2100 estudiantes </a:t>
          </a:r>
          <a:r>
            <a:rPr lang="es-CO" sz="1000" kern="1200" noProof="0" dirty="0">
              <a:latin typeface="Century Gothic" panose="020B0502020202020204" pitchFamily="34" charset="0"/>
            </a:rPr>
            <a:t>beneficiados con </a:t>
          </a:r>
          <a:r>
            <a:rPr lang="es-CO" sz="1000" b="1" kern="1200" noProof="0" dirty="0">
              <a:latin typeface="Century Gothic" panose="020B0502020202020204" pitchFamily="34" charset="0"/>
            </a:rPr>
            <a:t>bono alimentario</a:t>
          </a:r>
        </a:p>
      </dsp:txBody>
      <dsp:txXfrm>
        <a:off x="4607480" y="949447"/>
        <a:ext cx="1163044" cy="1163157"/>
      </dsp:txXfrm>
    </dsp:sp>
    <dsp:sp modelId="{F0847FCA-64CB-441A-B1D3-C7BC89530C70}">
      <dsp:nvSpPr>
        <dsp:cNvPr id="0" name=""/>
        <dsp:cNvSpPr/>
      </dsp:nvSpPr>
      <dsp:spPr>
        <a:xfrm rot="2700000">
          <a:off x="2515761" y="660690"/>
          <a:ext cx="1740364" cy="1740364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1E3ACF-30A3-4207-9DD7-EFD06ED03765}">
      <dsp:nvSpPr>
        <dsp:cNvPr id="0" name=""/>
        <dsp:cNvSpPr/>
      </dsp:nvSpPr>
      <dsp:spPr>
        <a:xfrm>
          <a:off x="2571585" y="716754"/>
          <a:ext cx="1628716" cy="16285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noProof="0" dirty="0">
              <a:latin typeface="Century Gothic" panose="020B0502020202020204" pitchFamily="34" charset="0"/>
            </a:rPr>
            <a:t>Ampliación fechas de pago </a:t>
          </a:r>
          <a:r>
            <a:rPr lang="es-CO" sz="1000" kern="1200" noProof="0" dirty="0">
              <a:latin typeface="Century Gothic" panose="020B0502020202020204" pitchFamily="34" charset="0"/>
            </a:rPr>
            <a:t>matrículas </a:t>
          </a:r>
          <a:r>
            <a:rPr lang="es-CO" sz="10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todos</a:t>
          </a:r>
          <a:r>
            <a:rPr lang="es-CO" sz="1000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 los estudiantes</a:t>
          </a:r>
        </a:p>
      </dsp:txBody>
      <dsp:txXfrm>
        <a:off x="2804421" y="949447"/>
        <a:ext cx="1163044" cy="1163157"/>
      </dsp:txXfrm>
    </dsp:sp>
    <dsp:sp modelId="{A75EC866-CDC2-4017-8678-8213B4815327}">
      <dsp:nvSpPr>
        <dsp:cNvPr id="0" name=""/>
        <dsp:cNvSpPr/>
      </dsp:nvSpPr>
      <dsp:spPr>
        <a:xfrm rot="2700000">
          <a:off x="712701" y="660690"/>
          <a:ext cx="1740364" cy="1740364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D1FF4A-1EA9-46F2-9769-F0793A34B441}">
      <dsp:nvSpPr>
        <dsp:cNvPr id="0" name=""/>
        <dsp:cNvSpPr/>
      </dsp:nvSpPr>
      <dsp:spPr>
        <a:xfrm>
          <a:off x="768525" y="716754"/>
          <a:ext cx="1628716" cy="16285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noProof="0" dirty="0">
              <a:latin typeface="Century Gothic" panose="020B0502020202020204" pitchFamily="34" charset="0"/>
            </a:rPr>
            <a:t>Fraccionamiento de matrícula</a:t>
          </a:r>
          <a:r>
            <a:rPr lang="es-CO" sz="1000" kern="1200" noProof="0" dirty="0">
              <a:latin typeface="Century Gothic" panose="020B0502020202020204" pitchFamily="34" charset="0"/>
            </a:rPr>
            <a:t>: </a:t>
          </a:r>
          <a:r>
            <a:rPr lang="es-CO" sz="1000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1288 estudiantes beneficiados. Primer pago por el 10%</a:t>
          </a:r>
        </a:p>
      </dsp:txBody>
      <dsp:txXfrm>
        <a:off x="1001361" y="949447"/>
        <a:ext cx="1163044" cy="116315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0CE81-518F-4B80-8EA6-5E6240D9482E}">
      <dsp:nvSpPr>
        <dsp:cNvPr id="0" name=""/>
        <dsp:cNvSpPr/>
      </dsp:nvSpPr>
      <dsp:spPr>
        <a:xfrm>
          <a:off x="5844345" y="754940"/>
          <a:ext cx="1999818" cy="200018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C6614E-00DA-4384-9BB3-BEB4575557A4}">
      <dsp:nvSpPr>
        <dsp:cNvPr id="0" name=""/>
        <dsp:cNvSpPr/>
      </dsp:nvSpPr>
      <dsp:spPr>
        <a:xfrm>
          <a:off x="5910745" y="821625"/>
          <a:ext cx="1867018" cy="18668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noProof="0" dirty="0">
              <a:latin typeface="Century Gothic" panose="020B0502020202020204" pitchFamily="34" charset="0"/>
            </a:rPr>
            <a:t>Fortalecimiento del </a:t>
          </a:r>
          <a:r>
            <a:rPr lang="es-CO" sz="1100" b="1" kern="1200" noProof="0" dirty="0">
              <a:latin typeface="Century Gothic" panose="020B0502020202020204" pitchFamily="34" charset="0"/>
            </a:rPr>
            <a:t>CIDET</a:t>
          </a:r>
          <a:r>
            <a:rPr lang="es-CO" sz="1100" kern="1200" noProof="0" dirty="0">
              <a:latin typeface="Century Gothic" panose="020B0502020202020204" pitchFamily="34" charset="0"/>
            </a:rPr>
            <a:t> y </a:t>
          </a:r>
          <a:r>
            <a:rPr lang="es-CO" sz="1100" b="1" kern="1200" noProof="0" dirty="0">
              <a:latin typeface="Century Gothic" panose="020B0502020202020204" pitchFamily="34" charset="0"/>
            </a:rPr>
            <a:t>Sub. Sistemas de la Información </a:t>
          </a:r>
          <a:r>
            <a:rPr lang="es-CO" sz="1100" kern="1200" noProof="0" dirty="0">
              <a:latin typeface="Century Gothic" panose="020B0502020202020204" pitchFamily="34" charset="0"/>
            </a:rPr>
            <a:t>para todo el apoyo a la </a:t>
          </a:r>
          <a:r>
            <a:rPr lang="es-CO" sz="1100" b="1" kern="1200" noProof="0" dirty="0">
              <a:latin typeface="Century Gothic" panose="020B0502020202020204" pitchFamily="34" charset="0"/>
            </a:rPr>
            <a:t>educación mediada por </a:t>
          </a:r>
          <a:r>
            <a:rPr lang="es-CO" sz="1100" b="1" kern="1200" noProof="0" dirty="0" err="1">
              <a:latin typeface="Century Gothic" panose="020B0502020202020204" pitchFamily="34" charset="0"/>
            </a:rPr>
            <a:t>TICs</a:t>
          </a:r>
          <a:endParaRPr lang="es-CO" sz="1100" b="1" kern="1200" noProof="0" dirty="0">
            <a:latin typeface="Century Gothic" panose="020B0502020202020204" pitchFamily="34" charset="0"/>
          </a:endParaRPr>
        </a:p>
      </dsp:txBody>
      <dsp:txXfrm>
        <a:off x="6177648" y="1088363"/>
        <a:ext cx="1333212" cy="1333342"/>
      </dsp:txXfrm>
    </dsp:sp>
    <dsp:sp modelId="{F6CE7184-0304-4703-8141-EC628C65EF4B}">
      <dsp:nvSpPr>
        <dsp:cNvPr id="0" name=""/>
        <dsp:cNvSpPr/>
      </dsp:nvSpPr>
      <dsp:spPr>
        <a:xfrm rot="2700000">
          <a:off x="3779884" y="757358"/>
          <a:ext cx="1995002" cy="199500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C5B843-6906-4463-A35F-1D3DB7DCACB7}">
      <dsp:nvSpPr>
        <dsp:cNvPr id="0" name=""/>
        <dsp:cNvSpPr/>
      </dsp:nvSpPr>
      <dsp:spPr>
        <a:xfrm>
          <a:off x="3843875" y="821625"/>
          <a:ext cx="1867018" cy="18668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noProof="0" dirty="0">
              <a:latin typeface="Century Gothic" panose="020B0502020202020204" pitchFamily="34" charset="0"/>
            </a:rPr>
            <a:t>Un equipo para tu educación</a:t>
          </a:r>
          <a:r>
            <a:rPr lang="es-CO" sz="1100" kern="1200" noProof="0" dirty="0">
              <a:latin typeface="Century Gothic" panose="020B0502020202020204" pitchFamily="34" charset="0"/>
            </a:rPr>
            <a:t>: préstamo o donación de equipos tecnológicos</a:t>
          </a:r>
        </a:p>
      </dsp:txBody>
      <dsp:txXfrm>
        <a:off x="4110778" y="1088363"/>
        <a:ext cx="1333212" cy="1333342"/>
      </dsp:txXfrm>
    </dsp:sp>
    <dsp:sp modelId="{2239FBFD-63C2-4CB6-852D-5F41D2A53280}">
      <dsp:nvSpPr>
        <dsp:cNvPr id="0" name=""/>
        <dsp:cNvSpPr/>
      </dsp:nvSpPr>
      <dsp:spPr>
        <a:xfrm rot="2700000">
          <a:off x="1713014" y="757358"/>
          <a:ext cx="1995002" cy="199500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583B91-63D1-482A-B2E7-93BD6385E74F}">
      <dsp:nvSpPr>
        <dsp:cNvPr id="0" name=""/>
        <dsp:cNvSpPr/>
      </dsp:nvSpPr>
      <dsp:spPr>
        <a:xfrm>
          <a:off x="1777005" y="821625"/>
          <a:ext cx="1867018" cy="18668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noProof="0" dirty="0">
              <a:latin typeface="Century Gothic" panose="020B0502020202020204" pitchFamily="34" charset="0"/>
            </a:rPr>
            <a:t>Entrega de mercados a estudiantes</a:t>
          </a:r>
          <a:r>
            <a:rPr lang="es-CO" sz="1100" kern="1200" noProof="0" dirty="0">
              <a:latin typeface="Century Gothic" panose="020B0502020202020204" pitchFamily="34" charset="0"/>
            </a:rPr>
            <a:t>, gestionados con diferentes organizaciones sociales</a:t>
          </a:r>
        </a:p>
      </dsp:txBody>
      <dsp:txXfrm>
        <a:off x="2043908" y="1088363"/>
        <a:ext cx="1333212" cy="133334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C0719-5556-4D39-AC0A-FA6D5A9F49F6}">
      <dsp:nvSpPr>
        <dsp:cNvPr id="0" name=""/>
        <dsp:cNvSpPr/>
      </dsp:nvSpPr>
      <dsp:spPr>
        <a:xfrm>
          <a:off x="4444098" y="775812"/>
          <a:ext cx="1944775" cy="19451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2B75C0-5F29-45AC-84C6-613847786D65}">
      <dsp:nvSpPr>
        <dsp:cNvPr id="0" name=""/>
        <dsp:cNvSpPr/>
      </dsp:nvSpPr>
      <dsp:spPr>
        <a:xfrm>
          <a:off x="4508670" y="840661"/>
          <a:ext cx="1815630" cy="18154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noProof="0" dirty="0">
              <a:latin typeface="Century Gothic" panose="020B0502020202020204" pitchFamily="34" charset="0"/>
            </a:rPr>
            <a:t>Estudiantes beneficiados </a:t>
          </a:r>
          <a:r>
            <a:rPr lang="es-CO" sz="1000" kern="1200" noProof="0" dirty="0">
              <a:latin typeface="Century Gothic" panose="020B0502020202020204" pitchFamily="34" charset="0"/>
            </a:rPr>
            <a:t>con $200.000 mensuales en el marco de la campaña: </a:t>
          </a:r>
          <a:r>
            <a:rPr lang="es-CO" sz="1000" b="1" kern="1200" noProof="0" dirty="0">
              <a:latin typeface="Century Gothic" panose="020B0502020202020204" pitchFamily="34" charset="0"/>
            </a:rPr>
            <a:t>El Cariño Verdadero</a:t>
          </a:r>
        </a:p>
      </dsp:txBody>
      <dsp:txXfrm>
        <a:off x="4768227" y="1100058"/>
        <a:ext cx="1296516" cy="1296643"/>
      </dsp:txXfrm>
    </dsp:sp>
    <dsp:sp modelId="{A75EC866-CDC2-4017-8678-8213B4815327}">
      <dsp:nvSpPr>
        <dsp:cNvPr id="0" name=""/>
        <dsp:cNvSpPr/>
      </dsp:nvSpPr>
      <dsp:spPr>
        <a:xfrm rot="2700000">
          <a:off x="2436459" y="778163"/>
          <a:ext cx="1940091" cy="194009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D1FF4A-1EA9-46F2-9769-F0793A34B441}">
      <dsp:nvSpPr>
        <dsp:cNvPr id="0" name=""/>
        <dsp:cNvSpPr/>
      </dsp:nvSpPr>
      <dsp:spPr>
        <a:xfrm>
          <a:off x="2498689" y="840661"/>
          <a:ext cx="1815630" cy="18154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noProof="0" dirty="0">
              <a:latin typeface="Century Gothic" panose="020B0502020202020204" pitchFamily="34" charset="0"/>
            </a:rPr>
            <a:t>Flexibilización para la recuperación de calidad de estudiante</a:t>
          </a:r>
          <a:r>
            <a:rPr lang="es-CO" sz="1000" kern="1200" noProof="0" dirty="0">
              <a:latin typeface="Century Gothic" panose="020B0502020202020204" pitchFamily="34" charset="0"/>
            </a:rPr>
            <a:t> para </a:t>
          </a:r>
          <a:r>
            <a:rPr lang="es-CO" sz="1000" b="1" kern="1200" noProof="0" dirty="0">
              <a:latin typeface="Century Gothic" panose="020B0502020202020204" pitchFamily="34" charset="0"/>
            </a:rPr>
            <a:t>2020-2</a:t>
          </a:r>
          <a:r>
            <a:rPr lang="es-CO" sz="1000" kern="1200" noProof="0" dirty="0">
              <a:latin typeface="Century Gothic" panose="020B0502020202020204" pitchFamily="34" charset="0"/>
            </a:rPr>
            <a:t> a causa de los efectos sociales y económicos de la pandemia</a:t>
          </a:r>
        </a:p>
      </dsp:txBody>
      <dsp:txXfrm>
        <a:off x="2758246" y="1100058"/>
        <a:ext cx="1296516" cy="1296643"/>
      </dsp:txXfrm>
    </dsp:sp>
    <dsp:sp modelId="{04D96DE9-FD1C-41B3-BCD2-BE035D40C1C8}">
      <dsp:nvSpPr>
        <dsp:cNvPr id="0" name=""/>
        <dsp:cNvSpPr/>
      </dsp:nvSpPr>
      <dsp:spPr>
        <a:xfrm rot="2700000">
          <a:off x="426478" y="778163"/>
          <a:ext cx="1940091" cy="194009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5A0337-B798-4902-BA2F-927D922F9997}">
      <dsp:nvSpPr>
        <dsp:cNvPr id="0" name=""/>
        <dsp:cNvSpPr/>
      </dsp:nvSpPr>
      <dsp:spPr>
        <a:xfrm>
          <a:off x="488708" y="840661"/>
          <a:ext cx="1815630" cy="18154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noProof="0" dirty="0">
              <a:latin typeface="Century Gothic" panose="020B0502020202020204" pitchFamily="34" charset="0"/>
            </a:rPr>
            <a:t>Compra y distribución en préstamo de </a:t>
          </a:r>
          <a:r>
            <a:rPr lang="es-CO" sz="1000" b="1" kern="1200" noProof="0" dirty="0">
              <a:latin typeface="Century Gothic" panose="020B0502020202020204" pitchFamily="34" charset="0"/>
            </a:rPr>
            <a:t>300 tabletas </a:t>
          </a:r>
          <a:r>
            <a:rPr lang="es-CO" sz="1000" kern="1200" noProof="0" dirty="0">
              <a:latin typeface="Century Gothic" panose="020B0502020202020204" pitchFamily="34" charset="0"/>
            </a:rPr>
            <a:t>para estudiantes sin equipos tecnológicos</a:t>
          </a:r>
        </a:p>
      </dsp:txBody>
      <dsp:txXfrm>
        <a:off x="748265" y="1100058"/>
        <a:ext cx="1296516" cy="129664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0CE81-518F-4B80-8EA6-5E6240D9482E}">
      <dsp:nvSpPr>
        <dsp:cNvPr id="0" name=""/>
        <dsp:cNvSpPr/>
      </dsp:nvSpPr>
      <dsp:spPr>
        <a:xfrm>
          <a:off x="5844345" y="754940"/>
          <a:ext cx="1999818" cy="200018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C6614E-00DA-4384-9BB3-BEB4575557A4}">
      <dsp:nvSpPr>
        <dsp:cNvPr id="0" name=""/>
        <dsp:cNvSpPr/>
      </dsp:nvSpPr>
      <dsp:spPr>
        <a:xfrm>
          <a:off x="5910745" y="821625"/>
          <a:ext cx="1867018" cy="18668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>
              <a:solidFill>
                <a:schemeClr val="tx1"/>
              </a:solidFill>
              <a:latin typeface="Century Gothic" panose="020B0502020202020204" pitchFamily="34" charset="0"/>
            </a:rPr>
            <a:t>Modificación</a:t>
          </a:r>
          <a:r>
            <a:rPr lang="es-CO" sz="1300" kern="1200" dirty="0">
              <a:solidFill>
                <a:schemeClr val="tx1"/>
              </a:solidFill>
              <a:latin typeface="Century Gothic" panose="020B0502020202020204" pitchFamily="34" charset="0"/>
            </a:rPr>
            <a:t> del proceso de admisión. </a:t>
          </a:r>
          <a:endParaRPr lang="es-CO" sz="1300" b="1" kern="1200" noProof="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6177648" y="1088363"/>
        <a:ext cx="1333212" cy="1333342"/>
      </dsp:txXfrm>
    </dsp:sp>
    <dsp:sp modelId="{F6CE7184-0304-4703-8141-EC628C65EF4B}">
      <dsp:nvSpPr>
        <dsp:cNvPr id="0" name=""/>
        <dsp:cNvSpPr/>
      </dsp:nvSpPr>
      <dsp:spPr>
        <a:xfrm rot="2700000">
          <a:off x="3779884" y="757358"/>
          <a:ext cx="1995002" cy="199500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C5B843-6906-4463-A35F-1D3DB7DCACB7}">
      <dsp:nvSpPr>
        <dsp:cNvPr id="0" name=""/>
        <dsp:cNvSpPr/>
      </dsp:nvSpPr>
      <dsp:spPr>
        <a:xfrm>
          <a:off x="3843875" y="821625"/>
          <a:ext cx="1867018" cy="18668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latin typeface="Century Gothic" panose="020B0502020202020204" pitchFamily="34" charset="0"/>
            </a:rPr>
            <a:t>Encuestas de </a:t>
          </a:r>
          <a:r>
            <a:rPr lang="es-CO" sz="1300" b="1" kern="1200" dirty="0">
              <a:solidFill>
                <a:schemeClr val="tx1"/>
              </a:solidFill>
              <a:latin typeface="Century Gothic" panose="020B0502020202020204" pitchFamily="34" charset="0"/>
            </a:rPr>
            <a:t>caracterización a estudiantes </a:t>
          </a:r>
          <a:r>
            <a:rPr lang="es-CO" sz="1300" kern="1200" dirty="0">
              <a:solidFill>
                <a:schemeClr val="tx1"/>
              </a:solidFill>
              <a:latin typeface="Century Gothic" panose="020B0502020202020204" pitchFamily="34" charset="0"/>
            </a:rPr>
            <a:t>y profesores . Toma de decisiones. </a:t>
          </a:r>
        </a:p>
      </dsp:txBody>
      <dsp:txXfrm>
        <a:off x="4110778" y="1088363"/>
        <a:ext cx="1333212" cy="1333342"/>
      </dsp:txXfrm>
    </dsp:sp>
    <dsp:sp modelId="{2239FBFD-63C2-4CB6-852D-5F41D2A53280}">
      <dsp:nvSpPr>
        <dsp:cNvPr id="0" name=""/>
        <dsp:cNvSpPr/>
      </dsp:nvSpPr>
      <dsp:spPr>
        <a:xfrm rot="2700000">
          <a:off x="1713014" y="757358"/>
          <a:ext cx="1995002" cy="199500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583B91-63D1-482A-B2E7-93BD6385E74F}">
      <dsp:nvSpPr>
        <dsp:cNvPr id="0" name=""/>
        <dsp:cNvSpPr/>
      </dsp:nvSpPr>
      <dsp:spPr>
        <a:xfrm>
          <a:off x="1777005" y="821625"/>
          <a:ext cx="1867018" cy="18668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>
              <a:solidFill>
                <a:schemeClr val="tx1"/>
              </a:solidFill>
              <a:latin typeface="Century Gothic" panose="020B0502020202020204" pitchFamily="34" charset="0"/>
            </a:rPr>
            <a:t>Monitores vinculados al CIDET </a:t>
          </a:r>
          <a:r>
            <a:rPr lang="es-CO" sz="1300" kern="1200" dirty="0">
              <a:solidFill>
                <a:schemeClr val="tx1"/>
              </a:solidFill>
              <a:latin typeface="Century Gothic" panose="020B0502020202020204" pitchFamily="34" charset="0"/>
            </a:rPr>
            <a:t>para </a:t>
          </a:r>
          <a:r>
            <a:rPr lang="es-CO" sz="1300" b="1" kern="1200" dirty="0">
              <a:solidFill>
                <a:schemeClr val="tx1"/>
              </a:solidFill>
              <a:latin typeface="Century Gothic" panose="020B0502020202020204" pitchFamily="34" charset="0"/>
            </a:rPr>
            <a:t>apoyo tecnológico </a:t>
          </a:r>
          <a:r>
            <a:rPr lang="es-CO" sz="1300" kern="1200" dirty="0">
              <a:solidFill>
                <a:schemeClr val="tx1"/>
              </a:solidFill>
              <a:latin typeface="Century Gothic" panose="020B0502020202020204" pitchFamily="34" charset="0"/>
            </a:rPr>
            <a:t>a estudiantes y profesores</a:t>
          </a:r>
        </a:p>
      </dsp:txBody>
      <dsp:txXfrm>
        <a:off x="2043908" y="1088363"/>
        <a:ext cx="1333212" cy="133334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1F3E0-FE2C-4141-B0E4-BCCFEA1D39FE}">
      <dsp:nvSpPr>
        <dsp:cNvPr id="0" name=""/>
        <dsp:cNvSpPr/>
      </dsp:nvSpPr>
      <dsp:spPr>
        <a:xfrm>
          <a:off x="4444098" y="775812"/>
          <a:ext cx="1944775" cy="19451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C27FCA-CAC4-4B95-8457-C25C4CED21AA}">
      <dsp:nvSpPr>
        <dsp:cNvPr id="0" name=""/>
        <dsp:cNvSpPr/>
      </dsp:nvSpPr>
      <dsp:spPr>
        <a:xfrm>
          <a:off x="4508670" y="840661"/>
          <a:ext cx="1815630" cy="18154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Comisión ocasional </a:t>
          </a:r>
          <a:r>
            <a:rPr lang="es-CO" sz="1400" kern="1200" dirty="0">
              <a:solidFill>
                <a:schemeClr val="tx1"/>
              </a:solidFill>
              <a:latin typeface="Century Gothic" panose="020B0502020202020204" pitchFamily="34" charset="0"/>
            </a:rPr>
            <a:t>para el </a:t>
          </a:r>
          <a:r>
            <a:rPr lang="es-CO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seguimiento</a:t>
          </a:r>
          <a:r>
            <a:rPr lang="es-CO" sz="1400" kern="1200" dirty="0">
              <a:solidFill>
                <a:schemeClr val="tx1"/>
              </a:solidFill>
              <a:latin typeface="Century Gothic" panose="020B0502020202020204" pitchFamily="34" charset="0"/>
            </a:rPr>
            <a:t> de la práctica educativa.</a:t>
          </a:r>
        </a:p>
      </dsp:txBody>
      <dsp:txXfrm>
        <a:off x="4768227" y="1100058"/>
        <a:ext cx="1296516" cy="1296643"/>
      </dsp:txXfrm>
    </dsp:sp>
    <dsp:sp modelId="{34C73498-61F9-4533-999C-FE0148B32031}">
      <dsp:nvSpPr>
        <dsp:cNvPr id="0" name=""/>
        <dsp:cNvSpPr/>
      </dsp:nvSpPr>
      <dsp:spPr>
        <a:xfrm rot="2700000">
          <a:off x="2436459" y="778163"/>
          <a:ext cx="1940091" cy="194009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38187C-A41D-4B97-A652-18D6D5D15B8E}">
      <dsp:nvSpPr>
        <dsp:cNvPr id="0" name=""/>
        <dsp:cNvSpPr/>
      </dsp:nvSpPr>
      <dsp:spPr>
        <a:xfrm>
          <a:off x="2498689" y="840661"/>
          <a:ext cx="1815630" cy="18154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Ampliación de fechas </a:t>
          </a:r>
          <a:r>
            <a:rPr lang="es-CO" sz="1400" kern="1200" dirty="0">
              <a:solidFill>
                <a:schemeClr val="tx1"/>
              </a:solidFill>
              <a:latin typeface="Century Gothic" panose="020B0502020202020204" pitchFamily="34" charset="0"/>
            </a:rPr>
            <a:t>para cancelación parcial y total del registro.</a:t>
          </a:r>
        </a:p>
      </dsp:txBody>
      <dsp:txXfrm>
        <a:off x="2758246" y="1100058"/>
        <a:ext cx="1296516" cy="1296643"/>
      </dsp:txXfrm>
    </dsp:sp>
    <dsp:sp modelId="{04D96DE9-FD1C-41B3-BCD2-BE035D40C1C8}">
      <dsp:nvSpPr>
        <dsp:cNvPr id="0" name=""/>
        <dsp:cNvSpPr/>
      </dsp:nvSpPr>
      <dsp:spPr>
        <a:xfrm rot="2700000">
          <a:off x="426478" y="778163"/>
          <a:ext cx="1940091" cy="194009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5A0337-B798-4902-BA2F-927D922F9997}">
      <dsp:nvSpPr>
        <dsp:cNvPr id="0" name=""/>
        <dsp:cNvSpPr/>
      </dsp:nvSpPr>
      <dsp:spPr>
        <a:xfrm>
          <a:off x="488708" y="840661"/>
          <a:ext cx="1815630" cy="18154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Reflexión</a:t>
          </a:r>
          <a:r>
            <a:rPr lang="es-CO" sz="1400" kern="1200" dirty="0">
              <a:solidFill>
                <a:schemeClr val="tx1"/>
              </a:solidFill>
              <a:latin typeface="Century Gothic" panose="020B0502020202020204" pitchFamily="34" charset="0"/>
            </a:rPr>
            <a:t> sobre la evaluación. </a:t>
          </a:r>
          <a:endParaRPr lang="es-CO" sz="1400" kern="1200" noProof="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48265" y="1100058"/>
        <a:ext cx="1296516" cy="129664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CE4AB-D97C-4DAE-AF5A-444F4D9314F8}">
      <dsp:nvSpPr>
        <dsp:cNvPr id="0" name=""/>
        <dsp:cNvSpPr/>
      </dsp:nvSpPr>
      <dsp:spPr>
        <a:xfrm>
          <a:off x="0" y="207969"/>
          <a:ext cx="6856709" cy="6996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latin typeface="Lato-Light"/>
            </a:rPr>
            <a:t>Acreditación institucional de alta calidad con una misión y visión claramente formuladas y coherentes con el PEI-PDI 2014-2019, programas rectorales 2014-2018 y 2018-2022, siendo todo esto pertinente para las demandas actuales de contexto y de la nación.</a:t>
          </a:r>
          <a:endParaRPr lang="es-ES" sz="1300" kern="1200" dirty="0"/>
        </a:p>
      </dsp:txBody>
      <dsp:txXfrm>
        <a:off x="34155" y="242124"/>
        <a:ext cx="6788399" cy="631350"/>
      </dsp:txXfrm>
    </dsp:sp>
    <dsp:sp modelId="{A4A37B78-A9A4-4520-A6BD-EF3030420F79}">
      <dsp:nvSpPr>
        <dsp:cNvPr id="0" name=""/>
        <dsp:cNvSpPr/>
      </dsp:nvSpPr>
      <dsp:spPr>
        <a:xfrm>
          <a:off x="0" y="945069"/>
          <a:ext cx="6856709" cy="69966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>
              <a:latin typeface="Lato-Light"/>
            </a:rPr>
            <a:t>Avances significativos en todas las áreas misionales de la Universidad, que impulsaron el mejoramiento y la calidad.</a:t>
          </a:r>
          <a:endParaRPr lang="es-CO" sz="1300" kern="1200" dirty="0">
            <a:latin typeface="Lato-Light"/>
          </a:endParaRPr>
        </a:p>
      </dsp:txBody>
      <dsp:txXfrm>
        <a:off x="34155" y="979224"/>
        <a:ext cx="6788399" cy="631350"/>
      </dsp:txXfrm>
    </dsp:sp>
    <dsp:sp modelId="{DC755C12-2C60-4611-9802-9E22F37CD55C}">
      <dsp:nvSpPr>
        <dsp:cNvPr id="0" name=""/>
        <dsp:cNvSpPr/>
      </dsp:nvSpPr>
      <dsp:spPr>
        <a:xfrm>
          <a:off x="0" y="1682169"/>
          <a:ext cx="6856709" cy="69966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>
              <a:latin typeface="Lato-Light"/>
            </a:rPr>
            <a:t>Buen posicionamiento ante la sociedad como institución especializada y referente en formación de educadores.</a:t>
          </a:r>
          <a:endParaRPr lang="es-CO" sz="1300" kern="1200" dirty="0">
            <a:latin typeface="Lato-Light"/>
          </a:endParaRPr>
        </a:p>
      </dsp:txBody>
      <dsp:txXfrm>
        <a:off x="34155" y="1716324"/>
        <a:ext cx="6788399" cy="631350"/>
      </dsp:txXfrm>
    </dsp:sp>
    <dsp:sp modelId="{B65D7594-F40D-4212-8207-9EA71172E1A6}">
      <dsp:nvSpPr>
        <dsp:cNvPr id="0" name=""/>
        <dsp:cNvSpPr/>
      </dsp:nvSpPr>
      <dsp:spPr>
        <a:xfrm>
          <a:off x="0" y="2419269"/>
          <a:ext cx="6856709" cy="69966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latin typeface="Lato-Light"/>
            </a:rPr>
            <a:t>Mayor inclusión de la comunidad universitaria para la toma de decisiones y articulación con los cuerpos colegiados que conforman el gobierno universitario.</a:t>
          </a:r>
        </a:p>
      </dsp:txBody>
      <dsp:txXfrm>
        <a:off x="34155" y="2453424"/>
        <a:ext cx="6788399" cy="631350"/>
      </dsp:txXfrm>
    </dsp:sp>
    <dsp:sp modelId="{BCCCDE54-6357-492D-86C1-BF799BFE5F9A}">
      <dsp:nvSpPr>
        <dsp:cNvPr id="0" name=""/>
        <dsp:cNvSpPr/>
      </dsp:nvSpPr>
      <dsp:spPr>
        <a:xfrm>
          <a:off x="0" y="3156370"/>
          <a:ext cx="6856709" cy="6996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latin typeface="Lato-Light"/>
            </a:rPr>
            <a:t>Consolidación y compromiso de la comunidad académica en la construcción participativa del </a:t>
          </a:r>
          <a:r>
            <a:rPr lang="es-CO" sz="1300" kern="1200" dirty="0">
              <a:latin typeface="Lato-Light-SC700"/>
            </a:rPr>
            <a:t>PDI </a:t>
          </a:r>
          <a:r>
            <a:rPr lang="es-CO" sz="1300" kern="1200" dirty="0">
              <a:latin typeface="Lato-Light"/>
            </a:rPr>
            <a:t>así como en su desarrollo.</a:t>
          </a:r>
        </a:p>
      </dsp:txBody>
      <dsp:txXfrm>
        <a:off x="34155" y="3190525"/>
        <a:ext cx="6788399" cy="631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F7CE2-D210-48F8-B6A8-F7F11D3C03CD}">
      <dsp:nvSpPr>
        <dsp:cNvPr id="0" name=""/>
        <dsp:cNvSpPr/>
      </dsp:nvSpPr>
      <dsp:spPr>
        <a:xfrm>
          <a:off x="846" y="0"/>
          <a:ext cx="2201505" cy="43047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/>
            <a:t>CONSEJOS</a:t>
          </a:r>
        </a:p>
      </dsp:txBody>
      <dsp:txXfrm>
        <a:off x="846" y="0"/>
        <a:ext cx="2201505" cy="1291422"/>
      </dsp:txXfrm>
    </dsp:sp>
    <dsp:sp modelId="{B8C43D9B-49F2-4BD7-827E-A5FF19A1E9A1}">
      <dsp:nvSpPr>
        <dsp:cNvPr id="0" name=""/>
        <dsp:cNvSpPr/>
      </dsp:nvSpPr>
      <dsp:spPr>
        <a:xfrm>
          <a:off x="250497" y="1271862"/>
          <a:ext cx="1761204" cy="6271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solidFill>
                <a:schemeClr val="tx1"/>
              </a:solidFill>
            </a:rPr>
            <a:t>Consejo Superior</a:t>
          </a:r>
        </a:p>
      </dsp:txBody>
      <dsp:txXfrm>
        <a:off x="268864" y="1290229"/>
        <a:ext cx="1724470" cy="590375"/>
      </dsp:txXfrm>
    </dsp:sp>
    <dsp:sp modelId="{D45D712F-3F48-4322-88EC-502E0A0FA579}">
      <dsp:nvSpPr>
        <dsp:cNvPr id="0" name=""/>
        <dsp:cNvSpPr/>
      </dsp:nvSpPr>
      <dsp:spPr>
        <a:xfrm>
          <a:off x="250497" y="1995449"/>
          <a:ext cx="1761204" cy="627109"/>
        </a:xfrm>
        <a:prstGeom prst="roundRect">
          <a:avLst>
            <a:gd name="adj" fmla="val 10000"/>
          </a:avLst>
        </a:prstGeom>
        <a:solidFill>
          <a:schemeClr val="accent5">
            <a:hueOff val="-490223"/>
            <a:satOff val="-682"/>
            <a:lumOff val="-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solidFill>
                <a:schemeClr val="tx1"/>
              </a:solidFill>
            </a:rPr>
            <a:t>Consejo Académico</a:t>
          </a:r>
        </a:p>
      </dsp:txBody>
      <dsp:txXfrm>
        <a:off x="268864" y="2013816"/>
        <a:ext cx="1724470" cy="590375"/>
      </dsp:txXfrm>
    </dsp:sp>
    <dsp:sp modelId="{5FF99E71-C4A8-4C2E-BD75-5D687E9D3981}">
      <dsp:nvSpPr>
        <dsp:cNvPr id="0" name=""/>
        <dsp:cNvSpPr/>
      </dsp:nvSpPr>
      <dsp:spPr>
        <a:xfrm>
          <a:off x="250497" y="2719037"/>
          <a:ext cx="1761204" cy="627109"/>
        </a:xfrm>
        <a:prstGeom prst="roundRect">
          <a:avLst>
            <a:gd name="adj" fmla="val 10000"/>
          </a:avLst>
        </a:prstGeom>
        <a:solidFill>
          <a:schemeClr val="accent5">
            <a:hueOff val="-980446"/>
            <a:satOff val="-1364"/>
            <a:lumOff val="-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solidFill>
                <a:schemeClr val="tx1"/>
              </a:solidFill>
            </a:rPr>
            <a:t>Consejos de Facultad</a:t>
          </a:r>
        </a:p>
      </dsp:txBody>
      <dsp:txXfrm>
        <a:off x="268864" y="2737404"/>
        <a:ext cx="1724470" cy="590375"/>
      </dsp:txXfrm>
    </dsp:sp>
    <dsp:sp modelId="{C474A1AD-43E3-4076-9A26-933AD2371638}">
      <dsp:nvSpPr>
        <dsp:cNvPr id="0" name=""/>
        <dsp:cNvSpPr/>
      </dsp:nvSpPr>
      <dsp:spPr>
        <a:xfrm>
          <a:off x="250497" y="3442624"/>
          <a:ext cx="1761204" cy="627109"/>
        </a:xfrm>
        <a:prstGeom prst="roundRect">
          <a:avLst>
            <a:gd name="adj" fmla="val 1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solidFill>
                <a:schemeClr val="tx1"/>
              </a:solidFill>
            </a:rPr>
            <a:t>Consejos de Departamento</a:t>
          </a:r>
        </a:p>
      </dsp:txBody>
      <dsp:txXfrm>
        <a:off x="268864" y="3460991"/>
        <a:ext cx="1724470" cy="590375"/>
      </dsp:txXfrm>
    </dsp:sp>
    <dsp:sp modelId="{6283E5A9-D680-4E88-9A31-5EEAC0D0D377}">
      <dsp:nvSpPr>
        <dsp:cNvPr id="0" name=""/>
        <dsp:cNvSpPr/>
      </dsp:nvSpPr>
      <dsp:spPr>
        <a:xfrm>
          <a:off x="2367464" y="0"/>
          <a:ext cx="2201505" cy="43047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/>
            <a:t>COMITÉS (Rectoría)</a:t>
          </a:r>
        </a:p>
      </dsp:txBody>
      <dsp:txXfrm>
        <a:off x="2367464" y="0"/>
        <a:ext cx="2201505" cy="1291422"/>
      </dsp:txXfrm>
    </dsp:sp>
    <dsp:sp modelId="{CBE8B485-C3CE-45D9-AF3F-94AD3FEC9AE5}">
      <dsp:nvSpPr>
        <dsp:cNvPr id="0" name=""/>
        <dsp:cNvSpPr/>
      </dsp:nvSpPr>
      <dsp:spPr>
        <a:xfrm>
          <a:off x="2587615" y="1294049"/>
          <a:ext cx="1761204" cy="352492"/>
        </a:xfrm>
        <a:prstGeom prst="roundRect">
          <a:avLst>
            <a:gd name="adj" fmla="val 10000"/>
          </a:avLst>
        </a:prstGeom>
        <a:solidFill>
          <a:schemeClr val="accent5">
            <a:hueOff val="-1960892"/>
            <a:satOff val="-2727"/>
            <a:lumOff val="-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solidFill>
                <a:schemeClr val="tx1"/>
              </a:solidFill>
            </a:rPr>
            <a:t>Comité Directivo</a:t>
          </a:r>
        </a:p>
      </dsp:txBody>
      <dsp:txXfrm>
        <a:off x="2597939" y="1304373"/>
        <a:ext cx="1740556" cy="331844"/>
      </dsp:txXfrm>
    </dsp:sp>
    <dsp:sp modelId="{B74539A5-BF81-48EC-B888-D11DB2649BEC}">
      <dsp:nvSpPr>
        <dsp:cNvPr id="0" name=""/>
        <dsp:cNvSpPr/>
      </dsp:nvSpPr>
      <dsp:spPr>
        <a:xfrm>
          <a:off x="2587615" y="1700772"/>
          <a:ext cx="1761204" cy="352492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solidFill>
                <a:schemeClr val="tx1"/>
              </a:solidFill>
            </a:rPr>
            <a:t>Comité del Sistema de Gestión Integral</a:t>
          </a:r>
        </a:p>
      </dsp:txBody>
      <dsp:txXfrm>
        <a:off x="2597939" y="1711096"/>
        <a:ext cx="1740556" cy="331844"/>
      </dsp:txXfrm>
    </dsp:sp>
    <dsp:sp modelId="{E4435E06-2326-4777-B921-2766E5DB368B}">
      <dsp:nvSpPr>
        <dsp:cNvPr id="0" name=""/>
        <dsp:cNvSpPr/>
      </dsp:nvSpPr>
      <dsp:spPr>
        <a:xfrm>
          <a:off x="2587615" y="2107494"/>
          <a:ext cx="1761204" cy="352492"/>
        </a:xfrm>
        <a:prstGeom prst="roundRect">
          <a:avLst>
            <a:gd name="adj" fmla="val 1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>
              <a:solidFill>
                <a:schemeClr val="tx1"/>
              </a:solidFill>
            </a:rPr>
            <a:t>Comité de Internacionalización </a:t>
          </a:r>
          <a:endParaRPr lang="es-CO" sz="1200" kern="1200" dirty="0">
            <a:solidFill>
              <a:schemeClr val="tx1"/>
            </a:solidFill>
          </a:endParaRPr>
        </a:p>
      </dsp:txBody>
      <dsp:txXfrm>
        <a:off x="2597939" y="2117818"/>
        <a:ext cx="1740556" cy="331844"/>
      </dsp:txXfrm>
    </dsp:sp>
    <dsp:sp modelId="{9D2F454E-2679-4AD2-AFF8-C7A14695B202}">
      <dsp:nvSpPr>
        <dsp:cNvPr id="0" name=""/>
        <dsp:cNvSpPr/>
      </dsp:nvSpPr>
      <dsp:spPr>
        <a:xfrm>
          <a:off x="2587615" y="2514216"/>
          <a:ext cx="1761204" cy="352492"/>
        </a:xfrm>
        <a:prstGeom prst="roundRect">
          <a:avLst>
            <a:gd name="adj" fmla="val 10000"/>
          </a:avLst>
        </a:prstGeom>
        <a:solidFill>
          <a:schemeClr val="accent5">
            <a:hueOff val="-3431561"/>
            <a:satOff val="-4773"/>
            <a:lumOff val="-18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solidFill>
                <a:schemeClr val="tx1"/>
              </a:solidFill>
            </a:rPr>
            <a:t>Comité de Conciliación </a:t>
          </a:r>
        </a:p>
      </dsp:txBody>
      <dsp:txXfrm>
        <a:off x="2597939" y="2524540"/>
        <a:ext cx="1740556" cy="331844"/>
      </dsp:txXfrm>
    </dsp:sp>
    <dsp:sp modelId="{0CC1B5FE-7B2D-4ECB-8542-30C6992ABA5A}">
      <dsp:nvSpPr>
        <dsp:cNvPr id="0" name=""/>
        <dsp:cNvSpPr/>
      </dsp:nvSpPr>
      <dsp:spPr>
        <a:xfrm>
          <a:off x="2587615" y="2920939"/>
          <a:ext cx="1761204" cy="352492"/>
        </a:xfrm>
        <a:prstGeom prst="roundRect">
          <a:avLst>
            <a:gd name="adj" fmla="val 10000"/>
          </a:avLst>
        </a:prstGeom>
        <a:solidFill>
          <a:schemeClr val="accent5">
            <a:hueOff val="-3921784"/>
            <a:satOff val="-5455"/>
            <a:lumOff val="-2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>
              <a:solidFill>
                <a:schemeClr val="tx1"/>
              </a:solidFill>
            </a:rPr>
            <a:t>Comité  Interno Permanente de Autoevaluación </a:t>
          </a:r>
        </a:p>
      </dsp:txBody>
      <dsp:txXfrm>
        <a:off x="2597939" y="2931263"/>
        <a:ext cx="1740556" cy="331844"/>
      </dsp:txXfrm>
    </dsp:sp>
    <dsp:sp modelId="{5C07B77B-E4C3-45D1-B27D-4873D5637AC4}">
      <dsp:nvSpPr>
        <dsp:cNvPr id="0" name=""/>
        <dsp:cNvSpPr/>
      </dsp:nvSpPr>
      <dsp:spPr>
        <a:xfrm>
          <a:off x="2587615" y="3327661"/>
          <a:ext cx="1761204" cy="352492"/>
        </a:xfrm>
        <a:prstGeom prst="roundRect">
          <a:avLst>
            <a:gd name="adj" fmla="val 1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solidFill>
                <a:schemeClr val="tx1"/>
              </a:solidFill>
            </a:rPr>
            <a:t>Comité de Personal</a:t>
          </a:r>
        </a:p>
      </dsp:txBody>
      <dsp:txXfrm>
        <a:off x="2597939" y="3337985"/>
        <a:ext cx="1740556" cy="331844"/>
      </dsp:txXfrm>
    </dsp:sp>
    <dsp:sp modelId="{2F689028-E973-4C0D-A81F-1554D5002D7E}">
      <dsp:nvSpPr>
        <dsp:cNvPr id="0" name=""/>
        <dsp:cNvSpPr/>
      </dsp:nvSpPr>
      <dsp:spPr>
        <a:xfrm>
          <a:off x="2587615" y="3734383"/>
          <a:ext cx="1761204" cy="352492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solidFill>
                <a:schemeClr val="tx1"/>
              </a:solidFill>
            </a:rPr>
            <a:t>Comité de comunicaciones</a:t>
          </a:r>
        </a:p>
      </dsp:txBody>
      <dsp:txXfrm>
        <a:off x="2597939" y="3744707"/>
        <a:ext cx="1740556" cy="331844"/>
      </dsp:txXfrm>
    </dsp:sp>
    <dsp:sp modelId="{66F54885-05EB-4229-988F-FC2338B258A3}">
      <dsp:nvSpPr>
        <dsp:cNvPr id="0" name=""/>
        <dsp:cNvSpPr/>
      </dsp:nvSpPr>
      <dsp:spPr>
        <a:xfrm>
          <a:off x="4734083" y="0"/>
          <a:ext cx="2201505" cy="43047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/>
            <a:t>COMITÉS (Vicerrectorías)</a:t>
          </a:r>
        </a:p>
      </dsp:txBody>
      <dsp:txXfrm>
        <a:off x="4734083" y="0"/>
        <a:ext cx="2201505" cy="1291422"/>
      </dsp:txXfrm>
    </dsp:sp>
    <dsp:sp modelId="{387835C9-564F-49EE-9ED7-972C637A0CB0}">
      <dsp:nvSpPr>
        <dsp:cNvPr id="0" name=""/>
        <dsp:cNvSpPr/>
      </dsp:nvSpPr>
      <dsp:spPr>
        <a:xfrm>
          <a:off x="4954233" y="1292236"/>
          <a:ext cx="1761204" cy="497998"/>
        </a:xfrm>
        <a:prstGeom prst="roundRect">
          <a:avLst>
            <a:gd name="adj" fmla="val 10000"/>
          </a:avLst>
        </a:prstGeom>
        <a:solidFill>
          <a:schemeClr val="accent5">
            <a:hueOff val="-5392453"/>
            <a:satOff val="-7501"/>
            <a:lumOff val="-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>
              <a:solidFill>
                <a:schemeClr val="tx1"/>
              </a:solidFill>
            </a:rPr>
            <a:t>Comité de investigaciones y proyección social (VGU)</a:t>
          </a:r>
        </a:p>
      </dsp:txBody>
      <dsp:txXfrm>
        <a:off x="4968819" y="1306822"/>
        <a:ext cx="1732032" cy="468826"/>
      </dsp:txXfrm>
    </dsp:sp>
    <dsp:sp modelId="{1F0EB1CA-D892-4ABA-B2CB-9B9C59F890BA}">
      <dsp:nvSpPr>
        <dsp:cNvPr id="0" name=""/>
        <dsp:cNvSpPr/>
      </dsp:nvSpPr>
      <dsp:spPr>
        <a:xfrm>
          <a:off x="4954233" y="1866850"/>
          <a:ext cx="1761204" cy="497998"/>
        </a:xfrm>
        <a:prstGeom prst="roundRect">
          <a:avLst>
            <a:gd name="adj" fmla="val 1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>
              <a:solidFill>
                <a:schemeClr val="tx1"/>
              </a:solidFill>
            </a:rPr>
            <a:t>Comité de Publicaciones y Propiedad Intelectual (</a:t>
          </a:r>
          <a:r>
            <a:rPr lang="es-CO" sz="1050" kern="1200" dirty="0" err="1">
              <a:solidFill>
                <a:schemeClr val="tx1"/>
              </a:solidFill>
            </a:rPr>
            <a:t>VGU</a:t>
          </a:r>
          <a:r>
            <a:rPr lang="es-CO" sz="1050" kern="1200" dirty="0">
              <a:solidFill>
                <a:schemeClr val="tx1"/>
              </a:solidFill>
            </a:rPr>
            <a:t>)</a:t>
          </a:r>
        </a:p>
      </dsp:txBody>
      <dsp:txXfrm>
        <a:off x="4968819" y="1881436"/>
        <a:ext cx="1732032" cy="468826"/>
      </dsp:txXfrm>
    </dsp:sp>
    <dsp:sp modelId="{FF411A49-2B6C-411C-85EA-8E28C10B1691}">
      <dsp:nvSpPr>
        <dsp:cNvPr id="0" name=""/>
        <dsp:cNvSpPr/>
      </dsp:nvSpPr>
      <dsp:spPr>
        <a:xfrm>
          <a:off x="4954233" y="2441463"/>
          <a:ext cx="1761204" cy="497998"/>
        </a:xfrm>
        <a:prstGeom prst="roundRect">
          <a:avLst>
            <a:gd name="adj" fmla="val 10000"/>
          </a:avLst>
        </a:prstGeom>
        <a:solidFill>
          <a:schemeClr val="accent5">
            <a:hueOff val="-6372898"/>
            <a:satOff val="-8864"/>
            <a:lumOff val="-3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>
              <a:solidFill>
                <a:schemeClr val="tx1"/>
              </a:solidFill>
            </a:rPr>
            <a:t>Comité de Ética en la Investigación (</a:t>
          </a:r>
          <a:r>
            <a:rPr lang="es-CO" sz="1100" kern="1200" dirty="0" err="1">
              <a:solidFill>
                <a:schemeClr val="tx1"/>
              </a:solidFill>
            </a:rPr>
            <a:t>VGU</a:t>
          </a:r>
          <a:r>
            <a:rPr lang="es-CO" sz="1100" kern="1200" dirty="0">
              <a:solidFill>
                <a:schemeClr val="tx1"/>
              </a:solidFill>
            </a:rPr>
            <a:t>)</a:t>
          </a:r>
        </a:p>
      </dsp:txBody>
      <dsp:txXfrm>
        <a:off x="4968819" y="2456049"/>
        <a:ext cx="1732032" cy="468826"/>
      </dsp:txXfrm>
    </dsp:sp>
    <dsp:sp modelId="{BC91FDD0-B2D0-4CF7-BE74-837F10E6C872}">
      <dsp:nvSpPr>
        <dsp:cNvPr id="0" name=""/>
        <dsp:cNvSpPr/>
      </dsp:nvSpPr>
      <dsp:spPr>
        <a:xfrm>
          <a:off x="4954233" y="3016077"/>
          <a:ext cx="1761204" cy="497998"/>
        </a:xfrm>
        <a:prstGeom prst="roundRect">
          <a:avLst>
            <a:gd name="adj" fmla="val 10000"/>
          </a:avLst>
        </a:prstGeom>
        <a:solidFill>
          <a:schemeClr val="accent5">
            <a:hueOff val="-6863122"/>
            <a:satOff val="-9546"/>
            <a:lumOff val="-36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>
              <a:solidFill>
                <a:schemeClr val="tx1"/>
              </a:solidFill>
            </a:rPr>
            <a:t>Comité de Contratación (VAD)</a:t>
          </a:r>
          <a:endParaRPr lang="es-CO" sz="1100" kern="1200" dirty="0">
            <a:solidFill>
              <a:schemeClr val="tx1"/>
            </a:solidFill>
          </a:endParaRPr>
        </a:p>
      </dsp:txBody>
      <dsp:txXfrm>
        <a:off x="4968819" y="3030663"/>
        <a:ext cx="1732032" cy="468826"/>
      </dsp:txXfrm>
    </dsp:sp>
    <dsp:sp modelId="{8659CE90-82EF-4CDD-BA31-F2FD4E8E2C6F}">
      <dsp:nvSpPr>
        <dsp:cNvPr id="0" name=""/>
        <dsp:cNvSpPr/>
      </dsp:nvSpPr>
      <dsp:spPr>
        <a:xfrm>
          <a:off x="4954233" y="3590691"/>
          <a:ext cx="1761204" cy="497998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>
              <a:solidFill>
                <a:schemeClr val="tx1"/>
              </a:solidFill>
            </a:rPr>
            <a:t>Comité Interno de Asignación y Reconocimiento de Puntaje-</a:t>
          </a:r>
          <a:r>
            <a:rPr lang="es-CO" sz="1050" kern="1200" dirty="0" err="1">
              <a:solidFill>
                <a:schemeClr val="tx1"/>
              </a:solidFill>
            </a:rPr>
            <a:t>CIARP</a:t>
          </a:r>
          <a:r>
            <a:rPr lang="es-CO" sz="1050" kern="1200" dirty="0">
              <a:solidFill>
                <a:schemeClr val="tx1"/>
              </a:solidFill>
            </a:rPr>
            <a:t> (</a:t>
          </a:r>
          <a:r>
            <a:rPr lang="es-CO" sz="1050" kern="1200" dirty="0" err="1">
              <a:solidFill>
                <a:schemeClr val="tx1"/>
              </a:solidFill>
            </a:rPr>
            <a:t>VAC</a:t>
          </a:r>
          <a:r>
            <a:rPr lang="es-CO" sz="1050" kern="1200" dirty="0">
              <a:solidFill>
                <a:schemeClr val="tx1"/>
              </a:solidFill>
            </a:rPr>
            <a:t>)</a:t>
          </a:r>
        </a:p>
      </dsp:txBody>
      <dsp:txXfrm>
        <a:off x="4968819" y="3605277"/>
        <a:ext cx="1732032" cy="46882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41F30-E78C-41A5-B59F-C62B50285835}">
      <dsp:nvSpPr>
        <dsp:cNvPr id="0" name=""/>
        <dsp:cNvSpPr/>
      </dsp:nvSpPr>
      <dsp:spPr>
        <a:xfrm>
          <a:off x="0" y="0"/>
          <a:ext cx="1482973" cy="7209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>
              <a:solidFill>
                <a:schemeClr val="tx1"/>
              </a:solidFill>
              <a:latin typeface="PlayfairDisplay-Bold"/>
            </a:rPr>
            <a:t>Debilidades</a:t>
          </a:r>
          <a:endParaRPr lang="es-ES" sz="1100" kern="1200" dirty="0">
            <a:solidFill>
              <a:schemeClr val="tx1"/>
            </a:solidFill>
          </a:endParaRPr>
        </a:p>
      </dsp:txBody>
      <dsp:txXfrm>
        <a:off x="21117" y="21117"/>
        <a:ext cx="1440739" cy="678752"/>
      </dsp:txXfrm>
    </dsp:sp>
    <dsp:sp modelId="{99310758-D21A-4D87-9990-D07885480C2F}">
      <dsp:nvSpPr>
        <dsp:cNvPr id="0" name=""/>
        <dsp:cNvSpPr/>
      </dsp:nvSpPr>
      <dsp:spPr>
        <a:xfrm>
          <a:off x="1520" y="863520"/>
          <a:ext cx="1482973" cy="15169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>
              <a:solidFill>
                <a:schemeClr val="tx1"/>
              </a:solidFill>
              <a:latin typeface="Lato-Light"/>
            </a:rPr>
            <a:t>Los tiempos dedicados para aprobar la actualización del </a:t>
          </a:r>
          <a:r>
            <a:rPr lang="es-CO" sz="1100" kern="1200" dirty="0">
              <a:solidFill>
                <a:schemeClr val="tx1"/>
              </a:solidFill>
              <a:latin typeface="Lato-Light-SC700"/>
            </a:rPr>
            <a:t>PEI </a:t>
          </a:r>
          <a:r>
            <a:rPr lang="es-CO" sz="1100" kern="1200" dirty="0">
              <a:solidFill>
                <a:schemeClr val="tx1"/>
              </a:solidFill>
              <a:latin typeface="Lato-Light"/>
            </a:rPr>
            <a:t>se han prolongado más allá de lo esperado.</a:t>
          </a:r>
        </a:p>
      </dsp:txBody>
      <dsp:txXfrm>
        <a:off x="44955" y="906955"/>
        <a:ext cx="1396103" cy="1430102"/>
      </dsp:txXfrm>
    </dsp:sp>
    <dsp:sp modelId="{136F3C9C-A941-4B06-A6DB-60CDF891E88B}">
      <dsp:nvSpPr>
        <dsp:cNvPr id="0" name=""/>
        <dsp:cNvSpPr/>
      </dsp:nvSpPr>
      <dsp:spPr>
        <a:xfrm>
          <a:off x="1520" y="2521004"/>
          <a:ext cx="1482973" cy="15169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>
              <a:solidFill>
                <a:schemeClr val="tx1"/>
              </a:solidFill>
              <a:latin typeface="Lato-Light"/>
            </a:rPr>
            <a:t>Mayor apropiación por el cuidado de lo público.</a:t>
          </a:r>
        </a:p>
      </dsp:txBody>
      <dsp:txXfrm>
        <a:off x="44955" y="2564439"/>
        <a:ext cx="1396103" cy="1430102"/>
      </dsp:txXfrm>
    </dsp:sp>
    <dsp:sp modelId="{58CCE10B-F8AB-4A43-989B-98732F479779}">
      <dsp:nvSpPr>
        <dsp:cNvPr id="0" name=""/>
        <dsp:cNvSpPr/>
      </dsp:nvSpPr>
      <dsp:spPr>
        <a:xfrm>
          <a:off x="1729970" y="0"/>
          <a:ext cx="1482973" cy="7209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>
              <a:solidFill>
                <a:schemeClr val="tx1"/>
              </a:solidFill>
              <a:latin typeface="PlayfairDisplay-Bold"/>
            </a:rPr>
            <a:t>Oportunidades de mejoramiento</a:t>
          </a:r>
        </a:p>
      </dsp:txBody>
      <dsp:txXfrm>
        <a:off x="1751087" y="21117"/>
        <a:ext cx="1440739" cy="678752"/>
      </dsp:txXfrm>
    </dsp:sp>
    <dsp:sp modelId="{D05F11C1-06A1-48BB-B074-A63FC8931CD6}">
      <dsp:nvSpPr>
        <dsp:cNvPr id="0" name=""/>
        <dsp:cNvSpPr/>
      </dsp:nvSpPr>
      <dsp:spPr>
        <a:xfrm>
          <a:off x="1733633" y="863520"/>
          <a:ext cx="1482973" cy="15169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>
              <a:solidFill>
                <a:schemeClr val="tx1"/>
              </a:solidFill>
              <a:latin typeface="Lato-Light"/>
            </a:rPr>
            <a:t>Contar con un </a:t>
          </a:r>
          <a:r>
            <a:rPr lang="es-CO" sz="1100" kern="1200" dirty="0">
              <a:solidFill>
                <a:schemeClr val="tx1"/>
              </a:solidFill>
              <a:latin typeface="Lato-Light-SC700"/>
            </a:rPr>
            <a:t>PEI </a:t>
          </a:r>
          <a:r>
            <a:rPr lang="es-CO" sz="1100" kern="1200" dirty="0">
              <a:solidFill>
                <a:schemeClr val="tx1"/>
              </a:solidFill>
              <a:latin typeface="Lato-Light"/>
            </a:rPr>
            <a:t>actualizado que refleje la apuesta educativa de la Universidad.</a:t>
          </a:r>
        </a:p>
      </dsp:txBody>
      <dsp:txXfrm>
        <a:off x="1777068" y="906955"/>
        <a:ext cx="1396103" cy="1430102"/>
      </dsp:txXfrm>
    </dsp:sp>
    <dsp:sp modelId="{CA46E871-6E25-4DD2-9CC4-1CD10EA16D3E}">
      <dsp:nvSpPr>
        <dsp:cNvPr id="0" name=""/>
        <dsp:cNvSpPr/>
      </dsp:nvSpPr>
      <dsp:spPr>
        <a:xfrm>
          <a:off x="1733633" y="2521004"/>
          <a:ext cx="1482973" cy="15169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>
              <a:solidFill>
                <a:schemeClr val="tx1"/>
              </a:solidFill>
              <a:latin typeface="Lato-Light"/>
            </a:rPr>
            <a:t>Generar estrategias que contribuyan a la apropiación del significado que tiene “dignificar lo público”.</a:t>
          </a:r>
        </a:p>
      </dsp:txBody>
      <dsp:txXfrm>
        <a:off x="1777068" y="2564439"/>
        <a:ext cx="1396103" cy="1430102"/>
      </dsp:txXfrm>
    </dsp:sp>
    <dsp:sp modelId="{6CBC8B7D-B030-45D4-96B2-10919261FCFF}">
      <dsp:nvSpPr>
        <dsp:cNvPr id="0" name=""/>
        <dsp:cNvSpPr/>
      </dsp:nvSpPr>
      <dsp:spPr>
        <a:xfrm>
          <a:off x="3465745" y="2021"/>
          <a:ext cx="1482973" cy="7209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>
              <a:solidFill>
                <a:schemeClr val="tx1"/>
              </a:solidFill>
              <a:latin typeface="Lato-Light"/>
            </a:rPr>
            <a:t>Meta</a:t>
          </a:r>
        </a:p>
      </dsp:txBody>
      <dsp:txXfrm>
        <a:off x="3486862" y="23138"/>
        <a:ext cx="1440739" cy="678752"/>
      </dsp:txXfrm>
    </dsp:sp>
    <dsp:sp modelId="{F51E81B6-4570-439C-9FBE-2A975A4448FC}">
      <dsp:nvSpPr>
        <dsp:cNvPr id="0" name=""/>
        <dsp:cNvSpPr/>
      </dsp:nvSpPr>
      <dsp:spPr>
        <a:xfrm>
          <a:off x="3465745" y="863520"/>
          <a:ext cx="1482973" cy="15169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>
              <a:solidFill>
                <a:schemeClr val="tx1"/>
              </a:solidFill>
              <a:latin typeface="Lato-Light"/>
            </a:rPr>
            <a:t>1. Consolidar la propuesta de actualización del PEI de la UPN para presentarla ante las instancias competentes para su aprobación.</a:t>
          </a:r>
          <a:endParaRPr lang="es-CO" sz="1100" kern="1200" dirty="0">
            <a:solidFill>
              <a:schemeClr val="tx1"/>
            </a:solidFill>
            <a:latin typeface="Lato-Light"/>
          </a:endParaRPr>
        </a:p>
      </dsp:txBody>
      <dsp:txXfrm>
        <a:off x="3509180" y="906955"/>
        <a:ext cx="1396103" cy="1430102"/>
      </dsp:txXfrm>
    </dsp:sp>
    <dsp:sp modelId="{74607C58-2712-4055-9947-9F4189EA905D}">
      <dsp:nvSpPr>
        <dsp:cNvPr id="0" name=""/>
        <dsp:cNvSpPr/>
      </dsp:nvSpPr>
      <dsp:spPr>
        <a:xfrm>
          <a:off x="3465745" y="2521004"/>
          <a:ext cx="1482973" cy="15169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>
              <a:solidFill>
                <a:schemeClr val="tx1"/>
              </a:solidFill>
              <a:latin typeface="Lato-Light"/>
            </a:rPr>
            <a:t>2. Implementar una estrategia para dar a conocer la cultura organizacional de la Universidad y apropiarla por parte de las generaciones recientes de estudiantes y profesores.</a:t>
          </a:r>
          <a:endParaRPr lang="es-CO" sz="1100" kern="1200" dirty="0">
            <a:solidFill>
              <a:schemeClr val="tx1"/>
            </a:solidFill>
            <a:latin typeface="Lato-Light"/>
          </a:endParaRPr>
        </a:p>
      </dsp:txBody>
      <dsp:txXfrm>
        <a:off x="3509180" y="2564439"/>
        <a:ext cx="1396103" cy="1430102"/>
      </dsp:txXfrm>
    </dsp:sp>
    <dsp:sp modelId="{520D79DC-CC05-499F-8710-F36168A4EE70}">
      <dsp:nvSpPr>
        <dsp:cNvPr id="0" name=""/>
        <dsp:cNvSpPr/>
      </dsp:nvSpPr>
      <dsp:spPr>
        <a:xfrm>
          <a:off x="5197858" y="2021"/>
          <a:ext cx="1482973" cy="7196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>
              <a:solidFill>
                <a:schemeClr val="tx1"/>
              </a:solidFill>
              <a:latin typeface="Lato-Light"/>
            </a:rPr>
            <a:t>PDI 2020-2024</a:t>
          </a:r>
        </a:p>
      </dsp:txBody>
      <dsp:txXfrm>
        <a:off x="5218935" y="23098"/>
        <a:ext cx="1440819" cy="677467"/>
      </dsp:txXfrm>
    </dsp:sp>
    <dsp:sp modelId="{58DBBD5D-7AC9-4F09-A176-EFA0679BA8EB}">
      <dsp:nvSpPr>
        <dsp:cNvPr id="0" name=""/>
        <dsp:cNvSpPr/>
      </dsp:nvSpPr>
      <dsp:spPr>
        <a:xfrm>
          <a:off x="5197858" y="862155"/>
          <a:ext cx="1482973" cy="15169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>
              <a:solidFill>
                <a:schemeClr val="tx1"/>
              </a:solidFill>
              <a:latin typeface="Lato-Light"/>
            </a:rPr>
            <a:t>Eje 4, programa 1, proyecto1: actualización orgánica y normativa.</a:t>
          </a:r>
        </a:p>
      </dsp:txBody>
      <dsp:txXfrm>
        <a:off x="5241293" y="905590"/>
        <a:ext cx="1396103" cy="1430102"/>
      </dsp:txXfrm>
    </dsp:sp>
    <dsp:sp modelId="{7AD6ABAB-AD9E-4347-B7E8-BEB1513E988B}">
      <dsp:nvSpPr>
        <dsp:cNvPr id="0" name=""/>
        <dsp:cNvSpPr/>
      </dsp:nvSpPr>
      <dsp:spPr>
        <a:xfrm>
          <a:off x="5197858" y="2519639"/>
          <a:ext cx="1482973" cy="15169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>
              <a:solidFill>
                <a:schemeClr val="tx1"/>
              </a:solidFill>
              <a:latin typeface="Lato-Light"/>
            </a:rPr>
            <a:t>Eje 7, programa 3: Cultura para la convivencia institucional.</a:t>
          </a:r>
        </a:p>
      </dsp:txBody>
      <dsp:txXfrm>
        <a:off x="5241293" y="2563074"/>
        <a:ext cx="1396103" cy="143010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CE4AB-D97C-4DAE-AF5A-444F4D9314F8}">
      <dsp:nvSpPr>
        <dsp:cNvPr id="0" name=""/>
        <dsp:cNvSpPr/>
      </dsp:nvSpPr>
      <dsp:spPr>
        <a:xfrm>
          <a:off x="0" y="527204"/>
          <a:ext cx="6856709" cy="3357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Construcción de comunidades de saber pedagógico en articulación con otros saberes</a:t>
          </a:r>
          <a:r>
            <a:rPr lang="es-CO" sz="1400" kern="1200" dirty="0">
              <a:latin typeface="Lato-Light"/>
            </a:rPr>
            <a:t>.</a:t>
          </a:r>
          <a:endParaRPr lang="es-ES" sz="1400" kern="1200" dirty="0"/>
        </a:p>
      </dsp:txBody>
      <dsp:txXfrm>
        <a:off x="16392" y="543596"/>
        <a:ext cx="6823925" cy="303006"/>
      </dsp:txXfrm>
    </dsp:sp>
    <dsp:sp modelId="{A4A37B78-A9A4-4520-A6BD-EF3030420F79}">
      <dsp:nvSpPr>
        <dsp:cNvPr id="0" name=""/>
        <dsp:cNvSpPr/>
      </dsp:nvSpPr>
      <dsp:spPr>
        <a:xfrm>
          <a:off x="0" y="923830"/>
          <a:ext cx="6856709" cy="335790"/>
        </a:xfrm>
        <a:prstGeom prst="round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Fortalecimiento académico.</a:t>
          </a:r>
          <a:endParaRPr lang="es-CO" sz="1400" kern="1200" dirty="0">
            <a:latin typeface="Lato-Light"/>
          </a:endParaRPr>
        </a:p>
      </dsp:txBody>
      <dsp:txXfrm>
        <a:off x="16392" y="940222"/>
        <a:ext cx="6823925" cy="303006"/>
      </dsp:txXfrm>
    </dsp:sp>
    <dsp:sp modelId="{DC755C12-2C60-4611-9802-9E22F37CD55C}">
      <dsp:nvSpPr>
        <dsp:cNvPr id="0" name=""/>
        <dsp:cNvSpPr/>
      </dsp:nvSpPr>
      <dsp:spPr>
        <a:xfrm>
          <a:off x="0" y="1299940"/>
          <a:ext cx="6856709" cy="335790"/>
        </a:xfrm>
        <a:prstGeom prst="round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Afianzamiento del carácter nacional, intercultural e internacional de la Universidad</a:t>
          </a:r>
          <a:r>
            <a:rPr lang="es-CO" sz="1400" kern="1200" dirty="0">
              <a:latin typeface="Lato-Light"/>
            </a:rPr>
            <a:t>.</a:t>
          </a:r>
        </a:p>
      </dsp:txBody>
      <dsp:txXfrm>
        <a:off x="16392" y="1316332"/>
        <a:ext cx="6823925" cy="303006"/>
      </dsp:txXfrm>
    </dsp:sp>
    <dsp:sp modelId="{B65D7594-F40D-4212-8207-9EA71172E1A6}">
      <dsp:nvSpPr>
        <dsp:cNvPr id="0" name=""/>
        <dsp:cNvSpPr/>
      </dsp:nvSpPr>
      <dsp:spPr>
        <a:xfrm>
          <a:off x="0" y="1676050"/>
          <a:ext cx="6856709" cy="335790"/>
        </a:xfrm>
        <a:prstGeom prst="round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Cultura del bienestar universitario</a:t>
          </a:r>
          <a:r>
            <a:rPr lang="es-CO" sz="1400" kern="1200" dirty="0">
              <a:latin typeface="Lato-Light"/>
            </a:rPr>
            <a:t>.</a:t>
          </a:r>
        </a:p>
      </dsp:txBody>
      <dsp:txXfrm>
        <a:off x="16392" y="1692442"/>
        <a:ext cx="6823925" cy="303006"/>
      </dsp:txXfrm>
    </dsp:sp>
    <dsp:sp modelId="{A87C2DCF-7C57-4226-A89B-19DAE40212A6}">
      <dsp:nvSpPr>
        <dsp:cNvPr id="0" name=""/>
        <dsp:cNvSpPr/>
      </dsp:nvSpPr>
      <dsp:spPr>
        <a:xfrm>
          <a:off x="0" y="2052160"/>
          <a:ext cx="6856709" cy="335790"/>
        </a:xfrm>
        <a:prstGeom prst="round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Gestión y administración al servicio de la academia.</a:t>
          </a:r>
          <a:endParaRPr lang="es-CO" sz="1400" kern="1200" dirty="0">
            <a:latin typeface="Lato-Light"/>
          </a:endParaRPr>
        </a:p>
      </dsp:txBody>
      <dsp:txXfrm>
        <a:off x="16392" y="2068552"/>
        <a:ext cx="6823925" cy="303006"/>
      </dsp:txXfrm>
    </dsp:sp>
    <dsp:sp modelId="{F71D9E05-DA20-4B79-B326-06CF5D65F4F2}">
      <dsp:nvSpPr>
        <dsp:cNvPr id="0" name=""/>
        <dsp:cNvSpPr/>
      </dsp:nvSpPr>
      <dsp:spPr>
        <a:xfrm>
          <a:off x="0" y="2428270"/>
          <a:ext cx="6856709" cy="335790"/>
        </a:xfrm>
        <a:prstGeom prst="round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Corresponsabilidad en el reconocimiento de la sostenibilidad y sustentabilidad de la UPN.</a:t>
          </a:r>
          <a:endParaRPr lang="es-CO" sz="1400" kern="1200" dirty="0">
            <a:latin typeface="Lato-Light"/>
          </a:endParaRPr>
        </a:p>
      </dsp:txBody>
      <dsp:txXfrm>
        <a:off x="16392" y="2444662"/>
        <a:ext cx="6823925" cy="303006"/>
      </dsp:txXfrm>
    </dsp:sp>
    <dsp:sp modelId="{C32DC2A8-7D01-43D1-89AF-95499F3279E7}">
      <dsp:nvSpPr>
        <dsp:cNvPr id="0" name=""/>
        <dsp:cNvSpPr/>
      </dsp:nvSpPr>
      <dsp:spPr>
        <a:xfrm>
          <a:off x="0" y="2804380"/>
          <a:ext cx="6856709" cy="335790"/>
        </a:xfrm>
        <a:prstGeom prst="round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Defensa de lo público como patrimonio de todos.</a:t>
          </a:r>
          <a:endParaRPr lang="es-CO" sz="1400" kern="1200" dirty="0">
            <a:latin typeface="Lato-Light"/>
          </a:endParaRPr>
        </a:p>
      </dsp:txBody>
      <dsp:txXfrm>
        <a:off x="16392" y="2820772"/>
        <a:ext cx="6823925" cy="303006"/>
      </dsp:txXfrm>
    </dsp:sp>
    <dsp:sp modelId="{BCCCDE54-6357-492D-86C1-BF799BFE5F9A}">
      <dsp:nvSpPr>
        <dsp:cNvPr id="0" name=""/>
        <dsp:cNvSpPr/>
      </dsp:nvSpPr>
      <dsp:spPr>
        <a:xfrm>
          <a:off x="0" y="3180489"/>
          <a:ext cx="6856709" cy="33579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Diálogo permanente con los problemas sociales de la nación.</a:t>
          </a:r>
          <a:endParaRPr lang="es-CO" sz="1400" kern="1200" dirty="0">
            <a:latin typeface="Lato-Light"/>
          </a:endParaRPr>
        </a:p>
      </dsp:txBody>
      <dsp:txXfrm>
        <a:off x="16392" y="3196881"/>
        <a:ext cx="6823925" cy="30300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D8DA8-2DD6-4980-9EDD-D21417AEC1A4}">
      <dsp:nvSpPr>
        <dsp:cNvPr id="0" name=""/>
        <dsp:cNvSpPr/>
      </dsp:nvSpPr>
      <dsp:spPr>
        <a:xfrm>
          <a:off x="0" y="0"/>
          <a:ext cx="3671342" cy="296457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>
              <a:effectLst/>
            </a:rPr>
            <a:t>PMI 2020-2024: Factor 1. Misión y proyecto institucional </a:t>
          </a:r>
          <a:endParaRPr lang="es-ES" sz="2200" kern="1200" dirty="0">
            <a:effectLst/>
          </a:endParaRPr>
        </a:p>
      </dsp:txBody>
      <dsp:txXfrm>
        <a:off x="0" y="0"/>
        <a:ext cx="3671342" cy="889373"/>
      </dsp:txXfrm>
    </dsp:sp>
    <dsp:sp modelId="{BC5CBB8F-E2FF-434C-B108-89B386AA9469}">
      <dsp:nvSpPr>
        <dsp:cNvPr id="0" name=""/>
        <dsp:cNvSpPr/>
      </dsp:nvSpPr>
      <dsp:spPr>
        <a:xfrm>
          <a:off x="367134" y="889988"/>
          <a:ext cx="2937073" cy="6386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Consolidar la propuesta de actualización del PEI.</a:t>
          </a:r>
          <a:endParaRPr lang="es-ES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839" y="908693"/>
        <a:ext cx="2899663" cy="601229"/>
      </dsp:txXfrm>
    </dsp:sp>
    <dsp:sp modelId="{BEB0585C-445E-4102-8734-D4BD7153570A}">
      <dsp:nvSpPr>
        <dsp:cNvPr id="0" name=""/>
        <dsp:cNvSpPr/>
      </dsp:nvSpPr>
      <dsp:spPr>
        <a:xfrm>
          <a:off x="367134" y="1533540"/>
          <a:ext cx="2937073" cy="638639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Fortalecer la cultura institucional en relación con la convivencia y cuidado de lo público.</a:t>
          </a:r>
          <a:endParaRPr lang="es-ES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839" y="1552245"/>
        <a:ext cx="2899663" cy="601229"/>
      </dsp:txXfrm>
    </dsp:sp>
    <dsp:sp modelId="{34AACF61-40D0-45A6-A621-CC6E59EC4D3C}">
      <dsp:nvSpPr>
        <dsp:cNvPr id="0" name=""/>
        <dsp:cNvSpPr/>
      </dsp:nvSpPr>
      <dsp:spPr>
        <a:xfrm>
          <a:off x="367134" y="2177093"/>
          <a:ext cx="2937073" cy="638639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Ampliar la divulgación de las acciones institucionales para el posicionamiento institucional</a:t>
          </a:r>
          <a:endParaRPr lang="es-ES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839" y="2195798"/>
        <a:ext cx="2899663" cy="60122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31562-003E-4285-AF47-13C0A25AAC4A}">
      <dsp:nvSpPr>
        <dsp:cNvPr id="0" name=""/>
        <dsp:cNvSpPr/>
      </dsp:nvSpPr>
      <dsp:spPr>
        <a:xfrm>
          <a:off x="0" y="0"/>
          <a:ext cx="3671342" cy="296457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>
              <a:effectLst/>
            </a:rPr>
            <a:t>PDI 2020-2024: </a:t>
          </a:r>
          <a:r>
            <a:rPr lang="es-CO" sz="2500" kern="1200" dirty="0">
              <a:effectLst/>
            </a:rPr>
            <a:t>Eje/ programa - proyecto</a:t>
          </a:r>
          <a:endParaRPr lang="es-ES" sz="2500" kern="1200" dirty="0">
            <a:effectLst/>
          </a:endParaRPr>
        </a:p>
      </dsp:txBody>
      <dsp:txXfrm>
        <a:off x="0" y="0"/>
        <a:ext cx="3671342" cy="889373"/>
      </dsp:txXfrm>
    </dsp:sp>
    <dsp:sp modelId="{4B36840E-4ED3-4917-BD55-DBA3CEC3B4CC}">
      <dsp:nvSpPr>
        <dsp:cNvPr id="0" name=""/>
        <dsp:cNvSpPr/>
      </dsp:nvSpPr>
      <dsp:spPr>
        <a:xfrm>
          <a:off x="367134" y="889988"/>
          <a:ext cx="2937073" cy="6386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4. Gestión Académica, Administrativa y Financiera / Actualización Orgánica y Normativa</a:t>
          </a:r>
          <a:endParaRPr lang="es-ES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839" y="908693"/>
        <a:ext cx="2899663" cy="601229"/>
      </dsp:txXfrm>
    </dsp:sp>
    <dsp:sp modelId="{68832724-9636-444C-B3EC-8BA525E84BE0}">
      <dsp:nvSpPr>
        <dsp:cNvPr id="0" name=""/>
        <dsp:cNvSpPr/>
      </dsp:nvSpPr>
      <dsp:spPr>
        <a:xfrm>
          <a:off x="367134" y="1533540"/>
          <a:ext cx="2937073" cy="638639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7. Dignificar desde el bienestar institucional / Cultura para la convivencia institucional</a:t>
          </a:r>
          <a:endParaRPr lang="es-ES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839" y="1552245"/>
        <a:ext cx="2899663" cy="601229"/>
      </dsp:txXfrm>
    </dsp:sp>
    <dsp:sp modelId="{EBEF8AF1-F1F2-4151-8408-B87AD1D44B01}">
      <dsp:nvSpPr>
        <dsp:cNvPr id="0" name=""/>
        <dsp:cNvSpPr/>
      </dsp:nvSpPr>
      <dsp:spPr>
        <a:xfrm>
          <a:off x="367134" y="2177093"/>
          <a:ext cx="2937073" cy="638639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4. Gestión Académica, Administrativa y Financiera / Sistema de comunicación integral</a:t>
          </a:r>
          <a:endParaRPr lang="es-ES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839" y="2195798"/>
        <a:ext cx="2899663" cy="601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D54F2-5165-45F9-B648-44A833637159}">
      <dsp:nvSpPr>
        <dsp:cNvPr id="0" name=""/>
        <dsp:cNvSpPr/>
      </dsp:nvSpPr>
      <dsp:spPr>
        <a:xfrm>
          <a:off x="1058802" y="435802"/>
          <a:ext cx="2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1757" y="45720"/>
              </a:lnTo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8621" y="480309"/>
        <a:ext cx="12117" cy="2425"/>
      </dsp:txXfrm>
    </dsp:sp>
    <dsp:sp modelId="{F9E1DA45-CC0F-4408-BBC5-5AADC1E0B8E6}">
      <dsp:nvSpPr>
        <dsp:cNvPr id="0" name=""/>
        <dsp:cNvSpPr/>
      </dsp:nvSpPr>
      <dsp:spPr>
        <a:xfrm>
          <a:off x="6874" y="472"/>
          <a:ext cx="1053727" cy="96209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1. Docencia y excelencia académica con responsabilidad social</a:t>
          </a:r>
          <a:endParaRPr lang="es-ES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840" y="47438"/>
        <a:ext cx="959795" cy="868167"/>
      </dsp:txXfrm>
    </dsp:sp>
    <dsp:sp modelId="{B1A7A880-C701-441C-A32C-EEDAAFAF78FD}">
      <dsp:nvSpPr>
        <dsp:cNvPr id="0" name=""/>
        <dsp:cNvSpPr/>
      </dsp:nvSpPr>
      <dsp:spPr>
        <a:xfrm>
          <a:off x="2354887" y="435802"/>
          <a:ext cx="2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1757" y="45720"/>
              </a:lnTo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461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4706" y="480309"/>
        <a:ext cx="12117" cy="2425"/>
      </dsp:txXfrm>
    </dsp:sp>
    <dsp:sp modelId="{1745BF5E-BF03-4E9E-9676-0CDD6B9F2837}">
      <dsp:nvSpPr>
        <dsp:cNvPr id="0" name=""/>
        <dsp:cNvSpPr/>
      </dsp:nvSpPr>
      <dsp:spPr>
        <a:xfrm>
          <a:off x="1302959" y="472"/>
          <a:ext cx="1053727" cy="96209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2. Investigación </a:t>
          </a:r>
        </a:p>
      </dsp:txBody>
      <dsp:txXfrm>
        <a:off x="1349925" y="47438"/>
        <a:ext cx="959795" cy="868167"/>
      </dsp:txXfrm>
    </dsp:sp>
    <dsp:sp modelId="{8ED2A275-F9A5-419E-910E-48AB5B348F13}">
      <dsp:nvSpPr>
        <dsp:cNvPr id="0" name=""/>
        <dsp:cNvSpPr/>
      </dsp:nvSpPr>
      <dsp:spPr>
        <a:xfrm>
          <a:off x="3650972" y="435802"/>
          <a:ext cx="2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1757" y="45720"/>
              </a:lnTo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923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0792" y="480309"/>
        <a:ext cx="12117" cy="2425"/>
      </dsp:txXfrm>
    </dsp:sp>
    <dsp:sp modelId="{8249E68A-0261-4427-A013-910825FAB902}">
      <dsp:nvSpPr>
        <dsp:cNvPr id="0" name=""/>
        <dsp:cNvSpPr/>
      </dsp:nvSpPr>
      <dsp:spPr>
        <a:xfrm>
          <a:off x="2599044" y="472"/>
          <a:ext cx="1053727" cy="96209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3. Proyección social</a:t>
          </a:r>
        </a:p>
      </dsp:txBody>
      <dsp:txXfrm>
        <a:off x="2646010" y="47438"/>
        <a:ext cx="959795" cy="868167"/>
      </dsp:txXfrm>
    </dsp:sp>
    <dsp:sp modelId="{63D1E47F-F432-416F-A328-1656C4B4E1C6}">
      <dsp:nvSpPr>
        <dsp:cNvPr id="0" name=""/>
        <dsp:cNvSpPr/>
      </dsp:nvSpPr>
      <dsp:spPr>
        <a:xfrm>
          <a:off x="4947057" y="435802"/>
          <a:ext cx="2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1757" y="45720"/>
              </a:lnTo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138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46877" y="480309"/>
        <a:ext cx="12117" cy="2425"/>
      </dsp:txXfrm>
    </dsp:sp>
    <dsp:sp modelId="{65C3469F-804F-4CE6-90BF-8A1A89B586D7}">
      <dsp:nvSpPr>
        <dsp:cNvPr id="0" name=""/>
        <dsp:cNvSpPr/>
      </dsp:nvSpPr>
      <dsp:spPr>
        <a:xfrm>
          <a:off x="3895129" y="472"/>
          <a:ext cx="1053727" cy="96209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4. Gestión académica, administrativa y financiera</a:t>
          </a:r>
          <a:endParaRPr lang="es-E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42095" y="47438"/>
        <a:ext cx="959795" cy="868167"/>
      </dsp:txXfrm>
    </dsp:sp>
    <dsp:sp modelId="{C9B155C3-C7E3-42B1-8E85-793A65B59618}">
      <dsp:nvSpPr>
        <dsp:cNvPr id="0" name=""/>
        <dsp:cNvSpPr/>
      </dsp:nvSpPr>
      <dsp:spPr>
        <a:xfrm>
          <a:off x="6243142" y="435802"/>
          <a:ext cx="2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1757" y="45720"/>
              </a:lnTo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184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42962" y="480309"/>
        <a:ext cx="12117" cy="2425"/>
      </dsp:txXfrm>
    </dsp:sp>
    <dsp:sp modelId="{54BC23C1-B6C5-4122-BDFF-CEE5383BAEEE}">
      <dsp:nvSpPr>
        <dsp:cNvPr id="0" name=""/>
        <dsp:cNvSpPr/>
      </dsp:nvSpPr>
      <dsp:spPr>
        <a:xfrm>
          <a:off x="5191214" y="472"/>
          <a:ext cx="1053727" cy="96209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5. Casa digna</a:t>
          </a:r>
          <a:endParaRPr lang="es-E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38180" y="47438"/>
        <a:ext cx="959795" cy="868167"/>
      </dsp:txXfrm>
    </dsp:sp>
    <dsp:sp modelId="{8D087935-E439-40EB-9510-9FC656AA0D4E}">
      <dsp:nvSpPr>
        <dsp:cNvPr id="0" name=""/>
        <dsp:cNvSpPr/>
      </dsp:nvSpPr>
      <dsp:spPr>
        <a:xfrm>
          <a:off x="7539227" y="435802"/>
          <a:ext cx="2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1757" y="45720"/>
              </a:lnTo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2309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39047" y="480309"/>
        <a:ext cx="12117" cy="2425"/>
      </dsp:txXfrm>
    </dsp:sp>
    <dsp:sp modelId="{7C9FCB01-0D60-4C52-B878-4B3311D78E7A}">
      <dsp:nvSpPr>
        <dsp:cNvPr id="0" name=""/>
        <dsp:cNvSpPr/>
      </dsp:nvSpPr>
      <dsp:spPr>
        <a:xfrm>
          <a:off x="6487299" y="472"/>
          <a:ext cx="1053727" cy="96209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6. Universidad en red nacional e internacional</a:t>
          </a:r>
          <a:endParaRPr lang="es-E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34265" y="47438"/>
        <a:ext cx="959795" cy="868167"/>
      </dsp:txXfrm>
    </dsp:sp>
    <dsp:sp modelId="{2BF29FAF-0326-4A0B-8AB2-03E5EDAE405A}">
      <dsp:nvSpPr>
        <dsp:cNvPr id="0" name=""/>
        <dsp:cNvSpPr/>
      </dsp:nvSpPr>
      <dsp:spPr>
        <a:xfrm>
          <a:off x="7783384" y="472"/>
          <a:ext cx="1053727" cy="96209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 7. Dignificar desde el bienestar institucional</a:t>
          </a:r>
          <a:endParaRPr lang="es-E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30350" y="47438"/>
        <a:ext cx="959795" cy="8681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D4759-FE25-49FE-9EC3-2B8D2D55C18C}">
      <dsp:nvSpPr>
        <dsp:cNvPr id="0" name=""/>
        <dsp:cNvSpPr/>
      </dsp:nvSpPr>
      <dsp:spPr>
        <a:xfrm>
          <a:off x="2153649" y="1094138"/>
          <a:ext cx="4638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83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effectLst/>
          </a:endParaRPr>
        </a:p>
      </dsp:txBody>
      <dsp:txXfrm>
        <a:off x="2373208" y="1137386"/>
        <a:ext cx="24721" cy="4944"/>
      </dsp:txXfrm>
    </dsp:sp>
    <dsp:sp modelId="{DB40839F-79A2-4E89-8AA5-6A60448856BC}">
      <dsp:nvSpPr>
        <dsp:cNvPr id="0" name=""/>
        <dsp:cNvSpPr/>
      </dsp:nvSpPr>
      <dsp:spPr>
        <a:xfrm>
          <a:off x="5710" y="494936"/>
          <a:ext cx="2149739" cy="12898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effectLst/>
            </a:rPr>
            <a:t>Líder en la formación de maestros y profesionales de la educación.</a:t>
          </a:r>
          <a:endParaRPr lang="es-ES" sz="1300" kern="1200" dirty="0">
            <a:solidFill>
              <a:schemeClr val="tx1"/>
            </a:solidFill>
            <a:effectLst/>
          </a:endParaRPr>
        </a:p>
      </dsp:txBody>
      <dsp:txXfrm>
        <a:off x="5710" y="494936"/>
        <a:ext cx="2149739" cy="1289843"/>
      </dsp:txXfrm>
    </dsp:sp>
    <dsp:sp modelId="{EF6A73F8-5035-4DE8-9700-7647AA2CD0F3}">
      <dsp:nvSpPr>
        <dsp:cNvPr id="0" name=""/>
        <dsp:cNvSpPr/>
      </dsp:nvSpPr>
      <dsp:spPr>
        <a:xfrm>
          <a:off x="4797829" y="1094138"/>
          <a:ext cx="4638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839" y="45720"/>
              </a:lnTo>
            </a:path>
          </a:pathLst>
        </a:custGeom>
        <a:noFill/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effectLst/>
          </a:endParaRPr>
        </a:p>
      </dsp:txBody>
      <dsp:txXfrm>
        <a:off x="5017388" y="1137386"/>
        <a:ext cx="24721" cy="4944"/>
      </dsp:txXfrm>
    </dsp:sp>
    <dsp:sp modelId="{1B5D6501-4930-452F-B922-C6B3EE098E70}">
      <dsp:nvSpPr>
        <dsp:cNvPr id="0" name=""/>
        <dsp:cNvSpPr/>
      </dsp:nvSpPr>
      <dsp:spPr>
        <a:xfrm>
          <a:off x="2649889" y="494936"/>
          <a:ext cx="2149739" cy="1289843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effectLst/>
            </a:rPr>
            <a:t>Estamos dentro de las 50 universidades acreditadas en el país.</a:t>
          </a:r>
        </a:p>
      </dsp:txBody>
      <dsp:txXfrm>
        <a:off x="2649889" y="494936"/>
        <a:ext cx="2149739" cy="1289843"/>
      </dsp:txXfrm>
    </dsp:sp>
    <dsp:sp modelId="{17F91F71-0059-4F3C-A434-7CC903D04B7F}">
      <dsp:nvSpPr>
        <dsp:cNvPr id="0" name=""/>
        <dsp:cNvSpPr/>
      </dsp:nvSpPr>
      <dsp:spPr>
        <a:xfrm>
          <a:off x="1080580" y="1782980"/>
          <a:ext cx="5288358" cy="463839"/>
        </a:xfrm>
        <a:custGeom>
          <a:avLst/>
          <a:gdLst/>
          <a:ahLst/>
          <a:cxnLst/>
          <a:rect l="0" t="0" r="0" b="0"/>
          <a:pathLst>
            <a:path>
              <a:moveTo>
                <a:pt x="5288358" y="0"/>
              </a:moveTo>
              <a:lnTo>
                <a:pt x="5288358" y="249019"/>
              </a:lnTo>
              <a:lnTo>
                <a:pt x="0" y="249019"/>
              </a:lnTo>
              <a:lnTo>
                <a:pt x="0" y="463839"/>
              </a:lnTo>
            </a:path>
          </a:pathLst>
        </a:custGeom>
        <a:noFill/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effectLst/>
          </a:endParaRPr>
        </a:p>
      </dsp:txBody>
      <dsp:txXfrm>
        <a:off x="3591973" y="2012427"/>
        <a:ext cx="265571" cy="4944"/>
      </dsp:txXfrm>
    </dsp:sp>
    <dsp:sp modelId="{0947CF59-527D-44EB-91FF-979411531D5D}">
      <dsp:nvSpPr>
        <dsp:cNvPr id="0" name=""/>
        <dsp:cNvSpPr/>
      </dsp:nvSpPr>
      <dsp:spPr>
        <a:xfrm>
          <a:off x="5294069" y="494936"/>
          <a:ext cx="2149739" cy="1289843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effectLst/>
            </a:rPr>
            <a:t>Contamos con el Grupo Interno de Trabajo para el Aseguramiento de la Calidad.</a:t>
          </a:r>
        </a:p>
      </dsp:txBody>
      <dsp:txXfrm>
        <a:off x="5294069" y="494936"/>
        <a:ext cx="2149739" cy="1289843"/>
      </dsp:txXfrm>
    </dsp:sp>
    <dsp:sp modelId="{368CD4AC-51DC-42A1-89FA-DB0C1ED9DC37}">
      <dsp:nvSpPr>
        <dsp:cNvPr id="0" name=""/>
        <dsp:cNvSpPr/>
      </dsp:nvSpPr>
      <dsp:spPr>
        <a:xfrm>
          <a:off x="2153649" y="2878421"/>
          <a:ext cx="4638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839" y="45720"/>
              </a:lnTo>
            </a:path>
          </a:pathLst>
        </a:custGeom>
        <a:noFill/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effectLst/>
          </a:endParaRPr>
        </a:p>
      </dsp:txBody>
      <dsp:txXfrm>
        <a:off x="2373208" y="2921669"/>
        <a:ext cx="24721" cy="4944"/>
      </dsp:txXfrm>
    </dsp:sp>
    <dsp:sp modelId="{12D1A0C2-E742-4407-A8F2-A449B7012B19}">
      <dsp:nvSpPr>
        <dsp:cNvPr id="0" name=""/>
        <dsp:cNvSpPr/>
      </dsp:nvSpPr>
      <dsp:spPr>
        <a:xfrm>
          <a:off x="5710" y="2279219"/>
          <a:ext cx="2149739" cy="1289843"/>
        </a:xfrm>
        <a:prstGeom prst="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effectLst/>
            </a:rPr>
            <a:t>Construimos el proceso de aseguramiento de la calidad en el Sistema de Gestión Integral.</a:t>
          </a:r>
        </a:p>
      </dsp:txBody>
      <dsp:txXfrm>
        <a:off x="5710" y="2279219"/>
        <a:ext cx="2149739" cy="1289843"/>
      </dsp:txXfrm>
    </dsp:sp>
    <dsp:sp modelId="{42974180-EC8F-466A-B506-835F4CDDA803}">
      <dsp:nvSpPr>
        <dsp:cNvPr id="0" name=""/>
        <dsp:cNvSpPr/>
      </dsp:nvSpPr>
      <dsp:spPr>
        <a:xfrm>
          <a:off x="4797829" y="2878421"/>
          <a:ext cx="4638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839" y="45720"/>
              </a:lnTo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effectLst/>
          </a:endParaRPr>
        </a:p>
      </dsp:txBody>
      <dsp:txXfrm>
        <a:off x="5017388" y="2921669"/>
        <a:ext cx="24721" cy="4944"/>
      </dsp:txXfrm>
    </dsp:sp>
    <dsp:sp modelId="{044FA9C5-5345-4079-BC2C-647C15C6E11B}">
      <dsp:nvSpPr>
        <dsp:cNvPr id="0" name=""/>
        <dsp:cNvSpPr/>
      </dsp:nvSpPr>
      <dsp:spPr>
        <a:xfrm>
          <a:off x="2649889" y="2279219"/>
          <a:ext cx="2149739" cy="1289843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effectLst/>
            </a:rPr>
            <a:t>Somos un referente nacional para la formulación del índice de inclusión para educación superior (INES).</a:t>
          </a:r>
        </a:p>
      </dsp:txBody>
      <dsp:txXfrm>
        <a:off x="2649889" y="2279219"/>
        <a:ext cx="2149739" cy="1289843"/>
      </dsp:txXfrm>
    </dsp:sp>
    <dsp:sp modelId="{3E441E61-3D6F-4CF2-A73A-63232C4D7589}">
      <dsp:nvSpPr>
        <dsp:cNvPr id="0" name=""/>
        <dsp:cNvSpPr/>
      </dsp:nvSpPr>
      <dsp:spPr>
        <a:xfrm>
          <a:off x="5294069" y="2279219"/>
          <a:ext cx="1980511" cy="128984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effectLst/>
            </a:rPr>
            <a:t>Hemos ampliado y consolidado el posicionamiento de grupos de investigación e investigadores en el MinCiencias.</a:t>
          </a:r>
        </a:p>
      </dsp:txBody>
      <dsp:txXfrm>
        <a:off x="5294069" y="2279219"/>
        <a:ext cx="1980511" cy="12898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83B02-5C4E-48FB-B163-C36156CE7AE4}">
      <dsp:nvSpPr>
        <dsp:cNvPr id="0" name=""/>
        <dsp:cNvSpPr/>
      </dsp:nvSpPr>
      <dsp:spPr>
        <a:xfrm>
          <a:off x="2734360" y="912144"/>
          <a:ext cx="4814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44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>
            <a:solidFill>
              <a:schemeClr val="tx1"/>
            </a:solidFill>
            <a:effectLst/>
          </a:endParaRPr>
        </a:p>
      </dsp:txBody>
      <dsp:txXfrm>
        <a:off x="2962283" y="955301"/>
        <a:ext cx="25602" cy="5125"/>
      </dsp:txXfrm>
    </dsp:sp>
    <dsp:sp modelId="{C215C62A-2446-4047-B3EE-42AE15553F64}">
      <dsp:nvSpPr>
        <dsp:cNvPr id="0" name=""/>
        <dsp:cNvSpPr/>
      </dsp:nvSpPr>
      <dsp:spPr>
        <a:xfrm>
          <a:off x="733673" y="2482"/>
          <a:ext cx="2002486" cy="19107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>
              <a:solidFill>
                <a:schemeClr val="tx1"/>
              </a:solidFill>
              <a:effectLst/>
            </a:rPr>
            <a:t>Ocupamos el puesto 31 de 74 universidades clasificadas, entre 360 analizadas, por: revistas indexadas en el Índice Bibliográfico Nacional, maestrías y doctorados activos según MEN, grupos de investigación categorizados por Colciencias, Ranking U-sapiens 2019-I (versión 17).</a:t>
          </a:r>
        </a:p>
      </dsp:txBody>
      <dsp:txXfrm>
        <a:off x="733673" y="2482"/>
        <a:ext cx="2002486" cy="1910763"/>
      </dsp:txXfrm>
    </dsp:sp>
    <dsp:sp modelId="{F8D4A923-A646-4188-A8F6-2BBE28DA8739}">
      <dsp:nvSpPr>
        <dsp:cNvPr id="0" name=""/>
        <dsp:cNvSpPr/>
      </dsp:nvSpPr>
      <dsp:spPr>
        <a:xfrm>
          <a:off x="5248895" y="912144"/>
          <a:ext cx="4814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448" y="45720"/>
              </a:lnTo>
            </a:path>
          </a:pathLst>
        </a:custGeom>
        <a:noFill/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>
            <a:solidFill>
              <a:schemeClr val="tx1"/>
            </a:solidFill>
            <a:effectLst/>
          </a:endParaRPr>
        </a:p>
      </dsp:txBody>
      <dsp:txXfrm>
        <a:off x="5476818" y="955301"/>
        <a:ext cx="25602" cy="5125"/>
      </dsp:txXfrm>
    </dsp:sp>
    <dsp:sp modelId="{0FF8C50C-068D-4236-BDC5-6F2566C0CA00}">
      <dsp:nvSpPr>
        <dsp:cNvPr id="0" name=""/>
        <dsp:cNvSpPr/>
      </dsp:nvSpPr>
      <dsp:spPr>
        <a:xfrm>
          <a:off x="3248208" y="2482"/>
          <a:ext cx="2002486" cy="1910763"/>
        </a:xfrm>
        <a:prstGeom prst="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solidFill>
                <a:schemeClr val="tx1"/>
              </a:solidFill>
              <a:effectLst/>
            </a:rPr>
            <a:t>Somos una de las universidades líderes de la Cátedra Unesco Educación y Cultura de Paz, con el laboratorio de creación artística Grabando la Memoria, propuesto por la UPN.</a:t>
          </a:r>
        </a:p>
      </dsp:txBody>
      <dsp:txXfrm>
        <a:off x="3248208" y="2482"/>
        <a:ext cx="2002486" cy="1910763"/>
      </dsp:txXfrm>
    </dsp:sp>
    <dsp:sp modelId="{7587ECC0-0CFC-47CE-A772-FA3BAD726E7E}">
      <dsp:nvSpPr>
        <dsp:cNvPr id="0" name=""/>
        <dsp:cNvSpPr/>
      </dsp:nvSpPr>
      <dsp:spPr>
        <a:xfrm>
          <a:off x="1734917" y="1911445"/>
          <a:ext cx="5029069" cy="481448"/>
        </a:xfrm>
        <a:custGeom>
          <a:avLst/>
          <a:gdLst/>
          <a:ahLst/>
          <a:cxnLst/>
          <a:rect l="0" t="0" r="0" b="0"/>
          <a:pathLst>
            <a:path>
              <a:moveTo>
                <a:pt x="5029069" y="0"/>
              </a:moveTo>
              <a:lnTo>
                <a:pt x="5029069" y="257824"/>
              </a:lnTo>
              <a:lnTo>
                <a:pt x="0" y="257824"/>
              </a:lnTo>
              <a:lnTo>
                <a:pt x="0" y="481448"/>
              </a:lnTo>
            </a:path>
          </a:pathLst>
        </a:custGeom>
        <a:noFill/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effectLst/>
          </a:endParaRPr>
        </a:p>
      </dsp:txBody>
      <dsp:txXfrm>
        <a:off x="4123075" y="2149607"/>
        <a:ext cx="252753" cy="5125"/>
      </dsp:txXfrm>
    </dsp:sp>
    <dsp:sp modelId="{038E717F-DA7B-4366-B8E9-6311217BA979}">
      <dsp:nvSpPr>
        <dsp:cNvPr id="0" name=""/>
        <dsp:cNvSpPr/>
      </dsp:nvSpPr>
      <dsp:spPr>
        <a:xfrm>
          <a:off x="5762743" y="2482"/>
          <a:ext cx="2002486" cy="1910763"/>
        </a:xfrm>
        <a:prstGeom prst="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solidFill>
                <a:schemeClr val="tx1"/>
              </a:solidFill>
              <a:effectLst/>
            </a:rPr>
            <a:t>Lideramos la Cátedra Ambiental: Maestros Constructores de una Colombia Sustentable y en Paz -SUE- Bogotá.</a:t>
          </a:r>
        </a:p>
      </dsp:txBody>
      <dsp:txXfrm>
        <a:off x="5762743" y="2482"/>
        <a:ext cx="2002486" cy="1910763"/>
      </dsp:txXfrm>
    </dsp:sp>
    <dsp:sp modelId="{8B3C1C83-0FC6-4C28-8AC1-E68F7155DD1D}">
      <dsp:nvSpPr>
        <dsp:cNvPr id="0" name=""/>
        <dsp:cNvSpPr/>
      </dsp:nvSpPr>
      <dsp:spPr>
        <a:xfrm>
          <a:off x="2734360" y="3334955"/>
          <a:ext cx="4814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448" y="45720"/>
              </a:lnTo>
            </a:path>
          </a:pathLst>
        </a:custGeom>
        <a:noFill/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>
            <a:solidFill>
              <a:schemeClr val="tx1"/>
            </a:solidFill>
            <a:effectLst/>
          </a:endParaRPr>
        </a:p>
      </dsp:txBody>
      <dsp:txXfrm>
        <a:off x="2962283" y="3378112"/>
        <a:ext cx="25602" cy="5125"/>
      </dsp:txXfrm>
    </dsp:sp>
    <dsp:sp modelId="{1CE60CE2-B2A3-4BE1-8253-3F7D5CAAF762}">
      <dsp:nvSpPr>
        <dsp:cNvPr id="0" name=""/>
        <dsp:cNvSpPr/>
      </dsp:nvSpPr>
      <dsp:spPr>
        <a:xfrm>
          <a:off x="733673" y="2425294"/>
          <a:ext cx="2002486" cy="1910763"/>
        </a:xfrm>
        <a:prstGeom prst="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solidFill>
                <a:schemeClr val="tx1"/>
              </a:solidFill>
              <a:effectLst/>
            </a:rPr>
            <a:t>Acogemos a gran número de beneficiarios de almuerzos subsidiados y favorecemos poblaciones vulnerables y especiales (Resolución 171 del 2018).</a:t>
          </a:r>
        </a:p>
      </dsp:txBody>
      <dsp:txXfrm>
        <a:off x="733673" y="2425294"/>
        <a:ext cx="2002486" cy="1910763"/>
      </dsp:txXfrm>
    </dsp:sp>
    <dsp:sp modelId="{75489C96-DDE9-4909-B24E-E803AF13EB47}">
      <dsp:nvSpPr>
        <dsp:cNvPr id="0" name=""/>
        <dsp:cNvSpPr/>
      </dsp:nvSpPr>
      <dsp:spPr>
        <a:xfrm>
          <a:off x="5248895" y="3334955"/>
          <a:ext cx="4814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448" y="45720"/>
              </a:lnTo>
            </a:path>
          </a:pathLst>
        </a:custGeom>
        <a:noFill/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>
            <a:solidFill>
              <a:schemeClr val="tx1"/>
            </a:solidFill>
            <a:effectLst/>
          </a:endParaRPr>
        </a:p>
      </dsp:txBody>
      <dsp:txXfrm>
        <a:off x="5476818" y="3378112"/>
        <a:ext cx="25602" cy="5125"/>
      </dsp:txXfrm>
    </dsp:sp>
    <dsp:sp modelId="{D493FD7D-8B48-4751-AF46-252BC43A3A7F}">
      <dsp:nvSpPr>
        <dsp:cNvPr id="0" name=""/>
        <dsp:cNvSpPr/>
      </dsp:nvSpPr>
      <dsp:spPr>
        <a:xfrm>
          <a:off x="3248208" y="2425294"/>
          <a:ext cx="2002486" cy="1910763"/>
        </a:xfrm>
        <a:prstGeom prst="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solidFill>
                <a:schemeClr val="tx1"/>
              </a:solidFill>
              <a:effectLst/>
            </a:rPr>
            <a:t>Constituimos La Pedagógica Radio, emisora propia centrada en proyectos educomunicativos.</a:t>
          </a:r>
        </a:p>
      </dsp:txBody>
      <dsp:txXfrm>
        <a:off x="3248208" y="2425294"/>
        <a:ext cx="2002486" cy="1910763"/>
      </dsp:txXfrm>
    </dsp:sp>
    <dsp:sp modelId="{4F323E63-B485-4B20-9B77-31B115381A83}">
      <dsp:nvSpPr>
        <dsp:cNvPr id="0" name=""/>
        <dsp:cNvSpPr/>
      </dsp:nvSpPr>
      <dsp:spPr>
        <a:xfrm>
          <a:off x="5762743" y="2425294"/>
          <a:ext cx="2002486" cy="1910763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>
              <a:solidFill>
                <a:schemeClr val="tx1"/>
              </a:solidFill>
              <a:effectLst/>
            </a:rPr>
            <a:t>Contamos con el Seminario de Formación en Lenguas Extranjeras, orientado a estudiantes de pregrado y profesores de planta y ocasionales de la Universidad.</a:t>
          </a:r>
        </a:p>
      </dsp:txBody>
      <dsp:txXfrm>
        <a:off x="5762743" y="2425294"/>
        <a:ext cx="2002486" cy="19107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39DE6-7C14-445B-8EDA-F258C047249B}">
      <dsp:nvSpPr>
        <dsp:cNvPr id="0" name=""/>
        <dsp:cNvSpPr/>
      </dsp:nvSpPr>
      <dsp:spPr>
        <a:xfrm>
          <a:off x="2158547" y="985513"/>
          <a:ext cx="4641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127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effectLst/>
          </a:endParaRPr>
        </a:p>
      </dsp:txBody>
      <dsp:txXfrm>
        <a:off x="2378243" y="1028757"/>
        <a:ext cx="24736" cy="4952"/>
      </dsp:txXfrm>
    </dsp:sp>
    <dsp:sp modelId="{325228A7-EC36-488A-8AD7-D35C56C9218D}">
      <dsp:nvSpPr>
        <dsp:cNvPr id="0" name=""/>
        <dsp:cNvSpPr/>
      </dsp:nvSpPr>
      <dsp:spPr>
        <a:xfrm>
          <a:off x="9357" y="167438"/>
          <a:ext cx="2150990" cy="17275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solidFill>
                <a:schemeClr val="tx1"/>
              </a:solidFill>
              <a:effectLst/>
            </a:rPr>
            <a:t>Hemos mejorado la planta física, la infraestructura tecnológica y los recursos de apoyo académico para las instalaciones Calle 72, Nogal, Parque Nacional, Valmaría, Calle 57, el IPN y la Escuela Maternal.</a:t>
          </a:r>
        </a:p>
      </dsp:txBody>
      <dsp:txXfrm>
        <a:off x="9357" y="167438"/>
        <a:ext cx="2150990" cy="1727589"/>
      </dsp:txXfrm>
    </dsp:sp>
    <dsp:sp modelId="{5A22B75F-2CAF-44E6-87E2-B2257265D51B}">
      <dsp:nvSpPr>
        <dsp:cNvPr id="0" name=""/>
        <dsp:cNvSpPr/>
      </dsp:nvSpPr>
      <dsp:spPr>
        <a:xfrm>
          <a:off x="4804266" y="985513"/>
          <a:ext cx="4641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127" y="45720"/>
              </a:lnTo>
            </a:path>
          </a:pathLst>
        </a:custGeom>
        <a:noFill/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effectLst/>
          </a:endParaRPr>
        </a:p>
      </dsp:txBody>
      <dsp:txXfrm>
        <a:off x="5023962" y="1028757"/>
        <a:ext cx="24736" cy="4952"/>
      </dsp:txXfrm>
    </dsp:sp>
    <dsp:sp modelId="{00F958DB-5E17-46A6-9CB6-98F5EA6A58FF}">
      <dsp:nvSpPr>
        <dsp:cNvPr id="0" name=""/>
        <dsp:cNvSpPr/>
      </dsp:nvSpPr>
      <dsp:spPr>
        <a:xfrm>
          <a:off x="2655075" y="159237"/>
          <a:ext cx="2150990" cy="1743993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solidFill>
                <a:schemeClr val="tx1"/>
              </a:solidFill>
              <a:effectLst/>
            </a:rPr>
            <a:t>Tenemos certificación internacional  por construcción, estructura física informática en cumplimiento de la norma técnica colombiana aplicable (947-1), </a:t>
          </a:r>
          <a:r>
            <a:rPr lang="es-CO" sz="1200" kern="1200" dirty="0" err="1">
              <a:solidFill>
                <a:schemeClr val="tx1"/>
              </a:solidFill>
              <a:effectLst/>
            </a:rPr>
            <a:t>Datacenter</a:t>
          </a:r>
          <a:r>
            <a:rPr lang="es-CO" sz="1200" kern="1200" dirty="0">
              <a:solidFill>
                <a:schemeClr val="tx1"/>
              </a:solidFill>
              <a:effectLst/>
            </a:rPr>
            <a:t>.</a:t>
          </a:r>
        </a:p>
      </dsp:txBody>
      <dsp:txXfrm>
        <a:off x="2655075" y="159237"/>
        <a:ext cx="2150990" cy="1743993"/>
      </dsp:txXfrm>
    </dsp:sp>
    <dsp:sp modelId="{B716516E-FB62-443B-ACA2-95D3A445B2DC}">
      <dsp:nvSpPr>
        <dsp:cNvPr id="0" name=""/>
        <dsp:cNvSpPr/>
      </dsp:nvSpPr>
      <dsp:spPr>
        <a:xfrm>
          <a:off x="1084852" y="1893228"/>
          <a:ext cx="5291436" cy="472329"/>
        </a:xfrm>
        <a:custGeom>
          <a:avLst/>
          <a:gdLst/>
          <a:ahLst/>
          <a:cxnLst/>
          <a:rect l="0" t="0" r="0" b="0"/>
          <a:pathLst>
            <a:path>
              <a:moveTo>
                <a:pt x="5291436" y="0"/>
              </a:moveTo>
              <a:lnTo>
                <a:pt x="5291436" y="253264"/>
              </a:lnTo>
              <a:lnTo>
                <a:pt x="0" y="253264"/>
              </a:lnTo>
              <a:lnTo>
                <a:pt x="0" y="472329"/>
              </a:lnTo>
            </a:path>
          </a:pathLst>
        </a:custGeom>
        <a:noFill/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effectLst/>
          </a:endParaRPr>
        </a:p>
      </dsp:txBody>
      <dsp:txXfrm>
        <a:off x="3597688" y="2126917"/>
        <a:ext cx="265764" cy="4952"/>
      </dsp:txXfrm>
    </dsp:sp>
    <dsp:sp modelId="{472EF717-55EA-48D9-AD61-D4ABFE2E9B4A}">
      <dsp:nvSpPr>
        <dsp:cNvPr id="0" name=""/>
        <dsp:cNvSpPr/>
      </dsp:nvSpPr>
      <dsp:spPr>
        <a:xfrm>
          <a:off x="5300794" y="167438"/>
          <a:ext cx="2150990" cy="1727589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solidFill>
                <a:schemeClr val="tx1"/>
              </a:solidFill>
              <a:effectLst/>
            </a:rPr>
            <a:t>Asignamos un 8% más de la totalidad de cupos aprobados para cada programa académico a poblaciones vulnerables</a:t>
          </a:r>
          <a:r>
            <a:rPr lang="es-CO" sz="1000" kern="1200" dirty="0">
              <a:solidFill>
                <a:schemeClr val="tx1"/>
              </a:solidFill>
              <a:effectLst/>
            </a:rPr>
            <a:t>.</a:t>
          </a:r>
        </a:p>
      </dsp:txBody>
      <dsp:txXfrm>
        <a:off x="5300794" y="167438"/>
        <a:ext cx="2150990" cy="1727589"/>
      </dsp:txXfrm>
    </dsp:sp>
    <dsp:sp modelId="{19213F18-F895-4008-8EA2-DD3C4678480A}">
      <dsp:nvSpPr>
        <dsp:cNvPr id="0" name=""/>
        <dsp:cNvSpPr/>
      </dsp:nvSpPr>
      <dsp:spPr>
        <a:xfrm>
          <a:off x="2158547" y="3216032"/>
          <a:ext cx="4641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127" y="45720"/>
              </a:lnTo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effectLst/>
          </a:endParaRPr>
        </a:p>
      </dsp:txBody>
      <dsp:txXfrm>
        <a:off x="2378243" y="3259276"/>
        <a:ext cx="24736" cy="4952"/>
      </dsp:txXfrm>
    </dsp:sp>
    <dsp:sp modelId="{9E502C93-30A1-4216-B5F5-684A806CD0F8}">
      <dsp:nvSpPr>
        <dsp:cNvPr id="0" name=""/>
        <dsp:cNvSpPr/>
      </dsp:nvSpPr>
      <dsp:spPr>
        <a:xfrm>
          <a:off x="9357" y="2397958"/>
          <a:ext cx="2150990" cy="1727589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>
              <a:solidFill>
                <a:schemeClr val="tx1"/>
              </a:solidFill>
              <a:effectLst/>
            </a:rPr>
            <a:t>Nos destacamos en “Las mejores IES en desempeño institucional según función pública”, ocupando el tercer puesto entre las universidades por Talento Humano, Direccionamiento Estratégico y Planeación, Gestión para Resultados con Valores, Evaluación de Resultados, Información-Comunicación, Gestión del Conocimiento y Control Interno.</a:t>
          </a:r>
        </a:p>
      </dsp:txBody>
      <dsp:txXfrm>
        <a:off x="9357" y="2397958"/>
        <a:ext cx="2150990" cy="1727589"/>
      </dsp:txXfrm>
    </dsp:sp>
    <dsp:sp modelId="{88A51185-FE5C-4EA1-9CF4-4D05A7B785E1}">
      <dsp:nvSpPr>
        <dsp:cNvPr id="0" name=""/>
        <dsp:cNvSpPr/>
      </dsp:nvSpPr>
      <dsp:spPr>
        <a:xfrm>
          <a:off x="2655075" y="2397958"/>
          <a:ext cx="2150990" cy="172758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solidFill>
                <a:schemeClr val="tx1"/>
              </a:solidFill>
              <a:effectLst/>
            </a:rPr>
            <a:t>Somos pioneros en procesos de registro, supervisión y acompañamiento pedagógico a proyectos de cultura de la nación.</a:t>
          </a:r>
        </a:p>
      </dsp:txBody>
      <dsp:txXfrm>
        <a:off x="2655075" y="2397958"/>
        <a:ext cx="2150990" cy="17275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AC539-CE0D-4075-A86E-AEEA3D3E5779}">
      <dsp:nvSpPr>
        <dsp:cNvPr id="0" name=""/>
        <dsp:cNvSpPr/>
      </dsp:nvSpPr>
      <dsp:spPr>
        <a:xfrm>
          <a:off x="90516" y="575"/>
          <a:ext cx="3176059" cy="6965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Fraccionamiento de matrícula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38774" y="575"/>
        <a:ext cx="2479544" cy="696515"/>
      </dsp:txXfrm>
    </dsp:sp>
    <dsp:sp modelId="{945E5DF1-492C-4FFE-BB67-8DFEA061BB37}">
      <dsp:nvSpPr>
        <dsp:cNvPr id="0" name=""/>
        <dsp:cNvSpPr/>
      </dsp:nvSpPr>
      <dsp:spPr>
        <a:xfrm>
          <a:off x="3040208" y="59779"/>
          <a:ext cx="2965274" cy="57810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Aumentó un 2.047 %, pues pasó de 17 a 365</a:t>
          </a:r>
          <a:endParaRPr lang="es-ES" sz="19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329262" y="59779"/>
        <a:ext cx="2387167" cy="578107"/>
      </dsp:txXfrm>
    </dsp:sp>
    <dsp:sp modelId="{0E66129C-4504-4851-9147-2FB66E3DB58E}">
      <dsp:nvSpPr>
        <dsp:cNvPr id="0" name=""/>
        <dsp:cNvSpPr/>
      </dsp:nvSpPr>
      <dsp:spPr>
        <a:xfrm>
          <a:off x="90516" y="794603"/>
          <a:ext cx="3176059" cy="6965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Monitorias ASE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38774" y="794603"/>
        <a:ext cx="2479544" cy="696515"/>
      </dsp:txXfrm>
    </dsp:sp>
    <dsp:sp modelId="{3FAF2242-6250-4E6B-9372-D85AEFA4DE99}">
      <dsp:nvSpPr>
        <dsp:cNvPr id="0" name=""/>
        <dsp:cNvSpPr/>
      </dsp:nvSpPr>
      <dsp:spPr>
        <a:xfrm>
          <a:off x="3040208" y="853807"/>
          <a:ext cx="2965274" cy="57810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Aumentó un 45 %</a:t>
          </a:r>
          <a:endParaRPr lang="es-ES" sz="19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329262" y="853807"/>
        <a:ext cx="2387167" cy="578107"/>
      </dsp:txXfrm>
    </dsp:sp>
    <dsp:sp modelId="{CD7A5E8F-88B0-4087-BC03-A4D5722DBEF8}">
      <dsp:nvSpPr>
        <dsp:cNvPr id="0" name=""/>
        <dsp:cNvSpPr/>
      </dsp:nvSpPr>
      <dsp:spPr>
        <a:xfrm>
          <a:off x="90516" y="1588631"/>
          <a:ext cx="3176059" cy="6965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Restaurante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38774" y="1588631"/>
        <a:ext cx="2479544" cy="696515"/>
      </dsp:txXfrm>
    </dsp:sp>
    <dsp:sp modelId="{2E5D0282-C620-4E56-8758-C43EEB24E11B}">
      <dsp:nvSpPr>
        <dsp:cNvPr id="0" name=""/>
        <dsp:cNvSpPr/>
      </dsp:nvSpPr>
      <dsp:spPr>
        <a:xfrm>
          <a:off x="3040208" y="1647834"/>
          <a:ext cx="2965274" cy="57810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Aumentó un 22 %</a:t>
          </a:r>
          <a:endParaRPr lang="es-ES" sz="19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329262" y="1647834"/>
        <a:ext cx="2387167" cy="578107"/>
      </dsp:txXfrm>
    </dsp:sp>
    <dsp:sp modelId="{3AE8574B-1B30-41B9-800C-A8E22D973EA7}">
      <dsp:nvSpPr>
        <dsp:cNvPr id="0" name=""/>
        <dsp:cNvSpPr/>
      </dsp:nvSpPr>
      <dsp:spPr>
        <a:xfrm>
          <a:off x="90516" y="2382658"/>
          <a:ext cx="3176059" cy="6965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Icetex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38774" y="2382658"/>
        <a:ext cx="2479544" cy="696515"/>
      </dsp:txXfrm>
    </dsp:sp>
    <dsp:sp modelId="{ED77AED4-0446-4E0C-B525-AC6F0190A31B}">
      <dsp:nvSpPr>
        <dsp:cNvPr id="0" name=""/>
        <dsp:cNvSpPr/>
      </dsp:nvSpPr>
      <dsp:spPr>
        <a:xfrm>
          <a:off x="3040208" y="2441862"/>
          <a:ext cx="2965274" cy="57810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Aumentó un 22 %</a:t>
          </a:r>
          <a:endParaRPr lang="es-ES" sz="19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329262" y="2441862"/>
        <a:ext cx="2387167" cy="5781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F6EF3-4C12-4D1F-A128-E4BC43DA28AC}">
      <dsp:nvSpPr>
        <dsp:cNvPr id="0" name=""/>
        <dsp:cNvSpPr/>
      </dsp:nvSpPr>
      <dsp:spPr>
        <a:xfrm>
          <a:off x="0" y="22030"/>
          <a:ext cx="2725606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solidFill>
                <a:schemeClr val="bg1"/>
              </a:solidFill>
            </a:rPr>
            <a:t>Avances en 2020 Casa Digna</a:t>
          </a:r>
        </a:p>
      </dsp:txBody>
      <dsp:txXfrm>
        <a:off x="42722" y="64752"/>
        <a:ext cx="2640162" cy="789716"/>
      </dsp:txXfrm>
    </dsp:sp>
    <dsp:sp modelId="{BB33C875-7786-42D2-904A-412900A4C3E2}">
      <dsp:nvSpPr>
        <dsp:cNvPr id="0" name=""/>
        <dsp:cNvSpPr/>
      </dsp:nvSpPr>
      <dsp:spPr>
        <a:xfrm>
          <a:off x="0" y="897191"/>
          <a:ext cx="2725606" cy="277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3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>
              <a:solidFill>
                <a:schemeClr val="bg1"/>
              </a:solidFill>
            </a:rPr>
            <a:t>Centro cultural Paulo Freire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>
              <a:solidFill>
                <a:schemeClr val="bg1"/>
              </a:solidFill>
            </a:rPr>
            <a:t>Museo pedagógico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>
              <a:solidFill>
                <a:schemeClr val="bg1"/>
              </a:solidFill>
            </a:rPr>
            <a:t>Librería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>
              <a:solidFill>
                <a:schemeClr val="bg1"/>
              </a:solidFill>
            </a:rPr>
            <a:t>Área de salud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>
              <a:solidFill>
                <a:schemeClr val="bg1"/>
              </a:solidFill>
            </a:rPr>
            <a:t>Laboratorio bioclínico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>
              <a:solidFill>
                <a:schemeClr val="bg1"/>
              </a:solidFill>
            </a:rPr>
            <a:t>CIDET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>
              <a:solidFill>
                <a:schemeClr val="bg1"/>
              </a:solidFill>
            </a:rPr>
            <a:t>Laboratorios y Talleres: Artes visuales y FCT (Espectrofotómetro)</a:t>
          </a:r>
        </a:p>
      </dsp:txBody>
      <dsp:txXfrm>
        <a:off x="0" y="897191"/>
        <a:ext cx="2725606" cy="2777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FDCFC-0ED4-489C-884D-66E2DEDD55B4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68A5A-0032-46D8-AA94-5E2593908B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048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68A5A-0032-46D8-AA94-5E2593908BB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81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/>
              <a:t>-Universidad Pedagógica</a:t>
            </a:r>
            <a:r>
              <a:rPr lang="es-ES_tradnl" baseline="0" dirty="0"/>
              <a:t> Nacional (1955): </a:t>
            </a:r>
            <a:r>
              <a:rPr lang="es-CO" sz="1200" kern="1200" dirty="0"/>
              <a:t>UPN femenina</a:t>
            </a:r>
            <a:r>
              <a:rPr lang="es-ES_tradnl" sz="1200" kern="1200" dirty="0"/>
              <a:t> como centro piloto del experimento llamado Unidad Homogénea y </a:t>
            </a:r>
            <a:r>
              <a:rPr lang="es-CO" sz="1200" kern="1200" dirty="0"/>
              <a:t>Relación UPN-IPN: </a:t>
            </a:r>
            <a:r>
              <a:rPr lang="es-ES_tradnl" sz="1200" kern="1200" dirty="0"/>
              <a:t>Experiencia en formación de maestras para las Escuelas Primarias y Normalistas, formación de Inspectores Nacionales y formación de maestros en ejercicio (Cursos Complementarios).</a:t>
            </a:r>
            <a:endParaRPr lang="es-ES_trad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/>
              <a:t>-Colombiano de Pedagogía ICOLPE (1968): Programa de integración educativa urbana (INEM) y rural (Concentraciones de Desarrollo Rural) y Capacitación docente, Asesoría pedagógica y Elaboración de medios educativos y textos escolares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68A5A-0032-46D8-AA94-5E2593908BB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27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proceso de autoevaluación adelantado con el propósito de alcanzar la renovación de la acreditación institucional, el factor 1 obtuvo una clasificación de 4,7 lo que permite identificar que, aunque la Universidad cumple plenamente lo propuesto en la misión y en el proyecto institucional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68A5A-0032-46D8-AA94-5E2593908BB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55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proceso de autoevaluación adelantado con el propósito de alcanzar la renovación de la acreditación institucional, el factor 1 obtuvo una clasificación de 4,7 lo que permite identificar que, aunque la Universidad cumple plenamente lo propuesto en la misión y en el proyecto institucional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68A5A-0032-46D8-AA94-5E2593908BB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372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68A5A-0032-46D8-AA94-5E2593908BB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04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proceso de autoevaluación adelantado con el propósito de alcanzar la renovación de la acreditación institucional, el factor 1 obtuvo una clasificación de 4,7 lo que permite identificar que, aunque la Universidad cumple plenamente lo propuesto en la misión y en el proyecto institucional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68A5A-0032-46D8-AA94-5E2593908BB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10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587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276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4999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3038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3388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371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00363" cy="326350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86151" y="1369219"/>
            <a:ext cx="2900363" cy="326350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13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279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7167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9204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340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8467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7177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0816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8" y="273844"/>
            <a:ext cx="1478756" cy="4358879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9" y="273844"/>
            <a:ext cx="4321969" cy="4358879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944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98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399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772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488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572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461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341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615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F5C6-376E-B342-8A26-1D28575D9BCD}" type="datetimeFigureOut">
              <a:rPr lang="es-ES_tradnl" smtClean="0"/>
              <a:t>28/09/2020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977E5-A6DD-BF47-A012-47BBA13AB6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022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9.xml"/><Relationship Id="rId9" Type="http://schemas.openxmlformats.org/officeDocument/2006/relationships/hyperlink" Target="https://www.youtube.com/watch?v=M6WVkK4HL8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8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12.xml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12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diagramColors" Target="../diagrams/colors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diagramQuickStyle" Target="../diagrams/quickStyl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Layout" Target="../diagrams/layout14.xml"/><Relationship Id="rId5" Type="http://schemas.openxmlformats.org/officeDocument/2006/relationships/diagramQuickStyle" Target="../diagrams/quickStyle13.xml"/><Relationship Id="rId15" Type="http://schemas.openxmlformats.org/officeDocument/2006/relationships/image" Target="../media/image35.jpeg"/><Relationship Id="rId10" Type="http://schemas.openxmlformats.org/officeDocument/2006/relationships/diagramData" Target="../diagrams/data14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34.jpeg"/><Relationship Id="rId14" Type="http://schemas.microsoft.com/office/2007/relationships/diagramDrawing" Target="../diagrams/drawing14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openxmlformats.org/officeDocument/2006/relationships/diagramLayout" Target="../diagrams/layout16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15.xml"/><Relationship Id="rId12" Type="http://schemas.openxmlformats.org/officeDocument/2006/relationships/diagramData" Target="../diagrams/data16.xml"/><Relationship Id="rId2" Type="http://schemas.openxmlformats.org/officeDocument/2006/relationships/image" Target="../media/image3.png"/><Relationship Id="rId16" Type="http://schemas.microsoft.com/office/2007/relationships/diagramDrawing" Target="../diagrams/drawing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15.xml"/><Relationship Id="rId15" Type="http://schemas.openxmlformats.org/officeDocument/2006/relationships/diagramColors" Target="../diagrams/colors16.xml"/><Relationship Id="rId10" Type="http://schemas.openxmlformats.org/officeDocument/2006/relationships/hyperlink" Target="https://www.youtube.com/watch?v=8vK7uw3Scg4&amp;t=8s" TargetMode="External"/><Relationship Id="rId4" Type="http://schemas.openxmlformats.org/officeDocument/2006/relationships/diagramData" Target="../diagrams/data15.xml"/><Relationship Id="rId9" Type="http://schemas.openxmlformats.org/officeDocument/2006/relationships/image" Target="../media/image36.png"/><Relationship Id="rId14" Type="http://schemas.openxmlformats.org/officeDocument/2006/relationships/diagramQuickStyle" Target="../diagrams/quickStyl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diagramData" Target="../diagrams/data21.xml"/><Relationship Id="rId18" Type="http://schemas.openxmlformats.org/officeDocument/2006/relationships/diagramData" Target="../diagrams/data22.xml"/><Relationship Id="rId3" Type="http://schemas.openxmlformats.org/officeDocument/2006/relationships/diagramData" Target="../diagrams/data19.xml"/><Relationship Id="rId21" Type="http://schemas.openxmlformats.org/officeDocument/2006/relationships/diagramColors" Target="../diagrams/colors22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17" Type="http://schemas.microsoft.com/office/2007/relationships/diagramDrawing" Target="../diagrams/drawing21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21.xml"/><Relationship Id="rId20" Type="http://schemas.openxmlformats.org/officeDocument/2006/relationships/diagramQuickStyle" Target="../diagrams/quickStyl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0.xml"/><Relationship Id="rId19" Type="http://schemas.openxmlformats.org/officeDocument/2006/relationships/diagramLayout" Target="../diagrams/layout22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Relationship Id="rId14" Type="http://schemas.openxmlformats.org/officeDocument/2006/relationships/diagramLayout" Target="../diagrams/layout21.xml"/><Relationship Id="rId22" Type="http://schemas.microsoft.com/office/2007/relationships/diagramDrawing" Target="../diagrams/drawing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3.xml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12" Type="http://schemas.microsoft.com/office/2007/relationships/diagramDrawing" Target="../diagrams/drawing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2.xml"/><Relationship Id="rId11" Type="http://schemas.openxmlformats.org/officeDocument/2006/relationships/diagramColors" Target="../diagrams/colors33.xml"/><Relationship Id="rId5" Type="http://schemas.openxmlformats.org/officeDocument/2006/relationships/diagramQuickStyle" Target="../diagrams/quickStyle32.xml"/><Relationship Id="rId10" Type="http://schemas.openxmlformats.org/officeDocument/2006/relationships/diagramQuickStyle" Target="../diagrams/quickStyle33.xml"/><Relationship Id="rId4" Type="http://schemas.openxmlformats.org/officeDocument/2006/relationships/diagramLayout" Target="../diagrams/layout32.xml"/><Relationship Id="rId9" Type="http://schemas.openxmlformats.org/officeDocument/2006/relationships/diagramLayout" Target="../diagrams/layout3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10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9.png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2436" y="2980626"/>
            <a:ext cx="7158113" cy="111330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chemeClr val="bg1"/>
                </a:solidFill>
                <a:latin typeface="Century Gothic" panose="020B0502020202020204" pitchFamily="34" charset="0"/>
              </a:rPr>
              <a:t>Presentación Institucional</a:t>
            </a:r>
            <a:br>
              <a:rPr lang="es-CO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s-CO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CO" b="1" dirty="0">
                <a:solidFill>
                  <a:schemeClr val="bg1"/>
                </a:solidFill>
                <a:latin typeface="Century Gothic" panose="020B0502020202020204" pitchFamily="34" charset="0"/>
              </a:rPr>
              <a:t>UNIVERSIDAD PEDAGÓGICA NACIONAL</a:t>
            </a:r>
            <a:endParaRPr lang="es-ES_tradnl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2491" y="4346478"/>
            <a:ext cx="6858000" cy="412133"/>
          </a:xfrm>
        </p:spPr>
        <p:txBody>
          <a:bodyPr>
            <a:normAutofit/>
          </a:bodyPr>
          <a:lstStyle/>
          <a:p>
            <a:r>
              <a:rPr lang="es-ES" sz="2100" b="1" dirty="0">
                <a:solidFill>
                  <a:schemeClr val="bg1"/>
                </a:solidFill>
              </a:rPr>
              <a:t>2020</a:t>
            </a:r>
            <a:r>
              <a:rPr lang="es-ES" sz="2100" dirty="0">
                <a:solidFill>
                  <a:schemeClr val="bg1"/>
                </a:solidFill>
              </a:rPr>
              <a:t> </a:t>
            </a:r>
            <a:endParaRPr lang="es-ES_tradnl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2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047127" y="169804"/>
            <a:ext cx="252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 QUE SOMOS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54339866"/>
              </p:ext>
            </p:extLst>
          </p:nvPr>
        </p:nvGraphicFramePr>
        <p:xfrm>
          <a:off x="564253" y="669733"/>
          <a:ext cx="8498904" cy="433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241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706066591"/>
              </p:ext>
            </p:extLst>
          </p:nvPr>
        </p:nvGraphicFramePr>
        <p:xfrm>
          <a:off x="1073425" y="737419"/>
          <a:ext cx="7461142" cy="4284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2843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65990" y="2064548"/>
            <a:ext cx="615645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Nuestras cifras hablan de lo que somos</a:t>
            </a:r>
            <a:endParaRPr kumimoji="0" lang="es-ES_tradnl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4105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9"/>
          <p:cNvSpPr txBox="1">
            <a:spLocks/>
          </p:cNvSpPr>
          <p:nvPr/>
        </p:nvSpPr>
        <p:spPr>
          <a:xfrm>
            <a:off x="1454944" y="690696"/>
            <a:ext cx="5694521" cy="62293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PROGRAMAS UPN: PREGRADO</a:t>
            </a:r>
          </a:p>
        </p:txBody>
      </p:sp>
      <p:graphicFrame>
        <p:nvGraphicFramePr>
          <p:cNvPr id="5" name="Marcador de contenido 1"/>
          <p:cNvGraphicFramePr>
            <a:graphicFrameLocks/>
          </p:cNvGraphicFramePr>
          <p:nvPr/>
        </p:nvGraphicFramePr>
        <p:xfrm>
          <a:off x="1178599" y="1616978"/>
          <a:ext cx="5970866" cy="1554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22380">
                  <a:extLst>
                    <a:ext uri="{9D8B030D-6E8A-4147-A177-3AD203B41FA5}">
                      <a16:colId xmlns:a16="http://schemas.microsoft.com/office/drawing/2014/main" val="1275424518"/>
                    </a:ext>
                  </a:extLst>
                </a:gridCol>
                <a:gridCol w="2648486">
                  <a:extLst>
                    <a:ext uri="{9D8B030D-6E8A-4147-A177-3AD203B41FA5}">
                      <a16:colId xmlns:a16="http://schemas.microsoft.com/office/drawing/2014/main" val="308778464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CO" sz="2100" dirty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r>
                        <a:rPr lang="es-CO" sz="2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PROGRAMAS</a:t>
                      </a:r>
                      <a:endParaRPr lang="es-CO" sz="2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100" dirty="0">
                          <a:solidFill>
                            <a:schemeClr val="bg1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68580" marR="68580" marT="34290" marB="34290" anchor="ctr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60472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CO" sz="2100" dirty="0">
                          <a:latin typeface="+mn-lt"/>
                        </a:rPr>
                        <a:t>Programas acreditados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100" dirty="0">
                          <a:latin typeface="+mn-lt"/>
                        </a:rPr>
                        <a:t>19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9351487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CO" sz="2100" dirty="0">
                          <a:latin typeface="+mn-lt"/>
                        </a:rPr>
                        <a:t>En</a:t>
                      </a:r>
                      <a:r>
                        <a:rPr lang="es-CO" sz="2100" baseline="0" dirty="0">
                          <a:latin typeface="+mn-lt"/>
                        </a:rPr>
                        <a:t> proceso de acreditación</a:t>
                      </a:r>
                      <a:endParaRPr lang="es-CO" sz="2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100" dirty="0">
                          <a:latin typeface="+mn-lt"/>
                        </a:rPr>
                        <a:t>1*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2358145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CO" sz="2100" dirty="0">
                          <a:latin typeface="+mn-lt"/>
                        </a:rPr>
                        <a:t>Programas nuevos</a:t>
                      </a:r>
                      <a:r>
                        <a:rPr lang="es-CO" sz="2100" baseline="0" dirty="0">
                          <a:latin typeface="+mn-lt"/>
                        </a:rPr>
                        <a:t> ofertados</a:t>
                      </a:r>
                      <a:endParaRPr lang="es-CO" sz="2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100" dirty="0">
                          <a:latin typeface="+mn-lt"/>
                        </a:rPr>
                        <a:t>4**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10175983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782719" y="3457570"/>
            <a:ext cx="70389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</a:t>
            </a:r>
            <a:r>
              <a:rPr kumimoji="0" lang="es-CO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Licenciatura en Filosofía 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encuentra a la espera de la resolución de acreditación por parte del MEN.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</a:t>
            </a:r>
            <a:r>
              <a:rPr kumimoji="0" lang="es-CO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cuentan con N° de cohortes para iniciar proceso de acreditación.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Lic. en Educación Básica Primaria a distancia (abrió  en 2018), Pedagogía (abrió 2019-1), Lic. Ciencias Naturales y Educación Ambiental, Lic. en Tecnología (abrieron 2019-2).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287117" y="1776397"/>
            <a:ext cx="176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82% de nuestra oferta cuenta con acreditación de alta calidad</a:t>
            </a:r>
          </a:p>
        </p:txBody>
      </p:sp>
    </p:spTree>
    <p:extLst>
      <p:ext uri="{BB962C8B-B14F-4D97-AF65-F5344CB8AC3E}">
        <p14:creationId xmlns:p14="http://schemas.microsoft.com/office/powerpoint/2010/main" val="2150973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1"/>
          <p:cNvGraphicFramePr>
            <a:graphicFrameLocks/>
          </p:cNvGraphicFramePr>
          <p:nvPr/>
        </p:nvGraphicFramePr>
        <p:xfrm>
          <a:off x="976196" y="1444058"/>
          <a:ext cx="6972658" cy="1812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79809">
                  <a:extLst>
                    <a:ext uri="{9D8B030D-6E8A-4147-A177-3AD203B41FA5}">
                      <a16:colId xmlns:a16="http://schemas.microsoft.com/office/drawing/2014/main" val="1275424518"/>
                    </a:ext>
                  </a:extLst>
                </a:gridCol>
                <a:gridCol w="3092849">
                  <a:extLst>
                    <a:ext uri="{9D8B030D-6E8A-4147-A177-3AD203B41FA5}">
                      <a16:colId xmlns:a16="http://schemas.microsoft.com/office/drawing/2014/main" val="3087784646"/>
                    </a:ext>
                  </a:extLst>
                </a:gridCol>
              </a:tblGrid>
              <a:tr h="453020">
                <a:tc>
                  <a:txBody>
                    <a:bodyPr/>
                    <a:lstStyle/>
                    <a:p>
                      <a:pPr algn="ctr"/>
                      <a:r>
                        <a:rPr lang="es-CO" sz="2100" dirty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r>
                        <a:rPr lang="es-CO" sz="2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PROGRAMAS</a:t>
                      </a:r>
                      <a:endParaRPr lang="es-CO" sz="2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100" dirty="0">
                          <a:solidFill>
                            <a:schemeClr val="bg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68580" marR="68580" marT="34290" marB="34290" anchor="ctr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604722"/>
                  </a:ext>
                </a:extLst>
              </a:tr>
              <a:tr h="453020">
                <a:tc>
                  <a:txBody>
                    <a:bodyPr/>
                    <a:lstStyle/>
                    <a:p>
                      <a:pPr algn="ctr"/>
                      <a:r>
                        <a:rPr lang="es-CO" sz="2100" dirty="0">
                          <a:latin typeface="+mn-lt"/>
                        </a:rPr>
                        <a:t>Programas acreditados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100" dirty="0">
                          <a:latin typeface="+mn-lt"/>
                        </a:rPr>
                        <a:t>6*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93514879"/>
                  </a:ext>
                </a:extLst>
              </a:tr>
              <a:tr h="453020">
                <a:tc>
                  <a:txBody>
                    <a:bodyPr/>
                    <a:lstStyle/>
                    <a:p>
                      <a:pPr algn="ctr"/>
                      <a:r>
                        <a:rPr lang="es-CO" sz="2100" dirty="0">
                          <a:latin typeface="+mn-lt"/>
                        </a:rPr>
                        <a:t>En</a:t>
                      </a:r>
                      <a:r>
                        <a:rPr lang="es-CO" sz="2100" baseline="0" dirty="0">
                          <a:latin typeface="+mn-lt"/>
                        </a:rPr>
                        <a:t> proceso de acreditación</a:t>
                      </a:r>
                      <a:endParaRPr lang="es-CO" sz="2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100" dirty="0">
                          <a:latin typeface="+mn-lt"/>
                        </a:rPr>
                        <a:t>2**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23581454"/>
                  </a:ext>
                </a:extLst>
              </a:tr>
              <a:tr h="453020">
                <a:tc>
                  <a:txBody>
                    <a:bodyPr/>
                    <a:lstStyle/>
                    <a:p>
                      <a:pPr algn="ctr"/>
                      <a:r>
                        <a:rPr lang="es-CO" sz="2100" dirty="0">
                          <a:latin typeface="+mn-lt"/>
                        </a:rPr>
                        <a:t>No acreditables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100" dirty="0">
                          <a:latin typeface="+mn-lt"/>
                        </a:rPr>
                        <a:t>5***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10175983"/>
                  </a:ext>
                </a:extLst>
              </a:tr>
            </a:tbl>
          </a:graphicData>
        </a:graphic>
      </p:graphicFrame>
      <p:sp>
        <p:nvSpPr>
          <p:cNvPr id="9" name="Título 9"/>
          <p:cNvSpPr txBox="1">
            <a:spLocks/>
          </p:cNvSpPr>
          <p:nvPr/>
        </p:nvSpPr>
        <p:spPr>
          <a:xfrm>
            <a:off x="1084480" y="824242"/>
            <a:ext cx="5607605" cy="47720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PROGRAMAS UPN: POSGRADO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37603" y="3286375"/>
            <a:ext cx="72498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Doctorado Interinstitucional en Educación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recibió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Acreditación por 10 años.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proceso de acreditación de posgrados es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voluntario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 de nuestras Maestrías se encuentran en proceso de acreditación.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Universidad cuenta con cinco (5) especializaciones, según el CNA estos posgrados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son programas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acreditables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2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568978" y="17065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ítulo 1"/>
          <p:cNvSpPr txBox="1">
            <a:spLocks/>
          </p:cNvSpPr>
          <p:nvPr/>
        </p:nvSpPr>
        <p:spPr>
          <a:xfrm>
            <a:off x="1361770" y="602790"/>
            <a:ext cx="5459063" cy="382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ESTUDIANTES POR GÉNERO</a:t>
            </a:r>
            <a:endParaRPr kumimoji="0" lang="es-ES_tradnl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5463" y="4862844"/>
            <a:ext cx="545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Fuente: </a:t>
            </a: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Subdirección de Admisiones y Registro, febrero de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457676" y="1697907"/>
            <a:ext cx="652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8415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615071" y="1595283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9036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1016762" y="1096469"/>
            <a:ext cx="344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Aumentamos en un 7% el número de estudiantes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6268101" y="2257764"/>
          <a:ext cx="18969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966">
                  <a:extLst>
                    <a:ext uri="{9D8B030D-6E8A-4147-A177-3AD203B41FA5}">
                      <a16:colId xmlns:a16="http://schemas.microsoft.com/office/drawing/2014/main" val="3328960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00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9703 estudiantes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984587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5731622" y="3160782"/>
            <a:ext cx="2969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Aumentamos en un 15% el número de estudiantes</a:t>
            </a:r>
          </a:p>
        </p:txBody>
      </p:sp>
    </p:spTree>
    <p:extLst>
      <p:ext uri="{BB962C8B-B14F-4D97-AF65-F5344CB8AC3E}">
        <p14:creationId xmlns:p14="http://schemas.microsoft.com/office/powerpoint/2010/main" val="1102867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>
            <a:extLst>
              <a:ext uri="{FF2B5EF4-FFF2-40B4-BE49-F238E27FC236}">
                <a16:creationId xmlns:a16="http://schemas.microsoft.com/office/drawing/2014/main" id="{C427560A-022A-4275-94E4-85E2A260A8E6}"/>
              </a:ext>
            </a:extLst>
          </p:cNvPr>
          <p:cNvSpPr txBox="1">
            <a:spLocks/>
          </p:cNvSpPr>
          <p:nvPr/>
        </p:nvSpPr>
        <p:spPr>
          <a:xfrm>
            <a:off x="1097360" y="393121"/>
            <a:ext cx="7429499" cy="4994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100" b="1" dirty="0">
                <a:solidFill>
                  <a:schemeClr val="bg1"/>
                </a:solidFill>
              </a:rPr>
              <a:t>Estrato social de los estudiantes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FE12639-51EE-4833-8D36-7274C2A34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464638"/>
              </p:ext>
            </p:extLst>
          </p:nvPr>
        </p:nvGraphicFramePr>
        <p:xfrm>
          <a:off x="466726" y="1009650"/>
          <a:ext cx="7943849" cy="3740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6209593-237B-4359-8133-CEFDA43917ED}"/>
              </a:ext>
            </a:extLst>
          </p:cNvPr>
          <p:cNvSpPr txBox="1"/>
          <p:nvPr/>
        </p:nvSpPr>
        <p:spPr>
          <a:xfrm>
            <a:off x="54908" y="4750379"/>
            <a:ext cx="6928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CO" sz="1000" dirty="0">
                <a:solidFill>
                  <a:prstClr val="white"/>
                </a:solidFill>
                <a:latin typeface="Century Gothic" panose="020B0502020202020204"/>
              </a:rPr>
              <a:t>Fuente: </a:t>
            </a:r>
            <a:r>
              <a:rPr lang="es-CO" sz="1000" i="1" dirty="0">
                <a:solidFill>
                  <a:prstClr val="white"/>
                </a:solidFill>
                <a:latin typeface="Century Gothic" panose="020B0502020202020204"/>
              </a:rPr>
              <a:t>Subdirección de Admisiones y Registro, 2019-2</a:t>
            </a:r>
            <a:r>
              <a:rPr lang="es-CO" sz="1600" i="1" dirty="0">
                <a:solidFill>
                  <a:prstClr val="white"/>
                </a:solidFill>
                <a:latin typeface="Century Gothic" panose="020B0502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0860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495632" y="618587"/>
            <a:ext cx="3906548" cy="58530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ADMISIONES INCLUSIVAS</a:t>
            </a:r>
            <a:br>
              <a:rPr kumimoji="0" lang="es-CO" altLang="es-CO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s-ES_tradnl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6977" y="4801912"/>
            <a:ext cx="5315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</a:t>
            </a: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Subdirección de Admisiones y Registro.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582994" y="1133491"/>
            <a:ext cx="52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Aumentamos en un 116% estas admisiones</a:t>
            </a:r>
          </a:p>
        </p:txBody>
      </p:sp>
      <p:graphicFrame>
        <p:nvGraphicFramePr>
          <p:cNvPr id="13" name="Tabla 12"/>
          <p:cNvGraphicFramePr>
            <a:graphicFrameLocks noGrp="1"/>
          </p:cNvGraphicFramePr>
          <p:nvPr/>
        </p:nvGraphicFramePr>
        <p:xfrm>
          <a:off x="1127876" y="1629752"/>
          <a:ext cx="5675598" cy="2281388"/>
        </p:xfrm>
        <a:graphic>
          <a:graphicData uri="http://schemas.openxmlformats.org/drawingml/2006/table">
            <a:tbl>
              <a:tblPr/>
              <a:tblGrid>
                <a:gridCol w="3858119">
                  <a:extLst>
                    <a:ext uri="{9D8B030D-6E8A-4147-A177-3AD203B41FA5}">
                      <a16:colId xmlns:a16="http://schemas.microsoft.com/office/drawing/2014/main" val="1371143682"/>
                    </a:ext>
                  </a:extLst>
                </a:gridCol>
                <a:gridCol w="959706">
                  <a:extLst>
                    <a:ext uri="{9D8B030D-6E8A-4147-A177-3AD203B41FA5}">
                      <a16:colId xmlns:a16="http://schemas.microsoft.com/office/drawing/2014/main" val="1000246974"/>
                    </a:ext>
                  </a:extLst>
                </a:gridCol>
                <a:gridCol w="857773">
                  <a:extLst>
                    <a:ext uri="{9D8B030D-6E8A-4147-A177-3AD203B41FA5}">
                      <a16:colId xmlns:a16="http://schemas.microsoft.com/office/drawing/2014/main" val="1323705949"/>
                    </a:ext>
                  </a:extLst>
                </a:gridCol>
              </a:tblGrid>
              <a:tr h="461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Año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280108"/>
                  </a:ext>
                </a:extLst>
              </a:tr>
              <a:tr h="9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Estudiantes admitidos bajo</a:t>
                      </a:r>
                      <a:r>
                        <a:rPr lang="es-CO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esta modalidad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381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823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868677"/>
                  </a:ext>
                </a:extLst>
              </a:tr>
              <a:tr h="91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Porcentaje admisiones inclusivas respecto al</a:t>
                      </a:r>
                      <a:r>
                        <a:rPr lang="es-CO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total de las admisiones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3,87%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8,40%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4748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7471901" y="1699046"/>
          <a:ext cx="847372" cy="1257442"/>
        </p:xfrm>
        <a:graphic>
          <a:graphicData uri="http://schemas.openxmlformats.org/drawingml/2006/table">
            <a:tbl>
              <a:tblPr/>
              <a:tblGrid>
                <a:gridCol w="847372">
                  <a:extLst>
                    <a:ext uri="{9D8B030D-6E8A-4147-A177-3AD203B41FA5}">
                      <a16:colId xmlns:a16="http://schemas.microsoft.com/office/drawing/2014/main" val="389305908"/>
                    </a:ext>
                  </a:extLst>
                </a:gridCol>
              </a:tblGrid>
              <a:tr h="239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645553"/>
                  </a:ext>
                </a:extLst>
              </a:tr>
              <a:tr h="4721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968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22950"/>
                  </a:ext>
                </a:extLst>
              </a:tr>
              <a:tr h="4721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9,74%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489026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6914532" y="2978032"/>
            <a:ext cx="1962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corte de 2019 aumentamos en un 154% estas admisiones</a:t>
            </a:r>
          </a:p>
        </p:txBody>
      </p:sp>
    </p:spTree>
    <p:extLst>
      <p:ext uri="{BB962C8B-B14F-4D97-AF65-F5344CB8AC3E}">
        <p14:creationId xmlns:p14="http://schemas.microsoft.com/office/powerpoint/2010/main" val="284097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869876" y="589403"/>
            <a:ext cx="6376497" cy="67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APOYO ECONÓMICO PARA NUESTROS ESTUDIANTES 2014-2018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6924" y="4834116"/>
            <a:ext cx="6103328" cy="253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</a:t>
            </a: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Subdirección de Admisiones y Registro, GOAE, ORI, febrero 2020.</a:t>
            </a:r>
          </a:p>
        </p:txBody>
      </p:sp>
      <p:graphicFrame>
        <p:nvGraphicFramePr>
          <p:cNvPr id="8" name="Diagrama 7"/>
          <p:cNvGraphicFramePr/>
          <p:nvPr/>
        </p:nvGraphicFramePr>
        <p:xfrm>
          <a:off x="1524000" y="1524000"/>
          <a:ext cx="6096000" cy="307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047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39767-6020-46B1-98DD-D80F29C336DA}"/>
              </a:ext>
            </a:extLst>
          </p:cNvPr>
          <p:cNvSpPr txBox="1">
            <a:spLocks/>
          </p:cNvSpPr>
          <p:nvPr/>
        </p:nvSpPr>
        <p:spPr>
          <a:xfrm>
            <a:off x="1303619" y="353895"/>
            <a:ext cx="7498976" cy="1117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sysClr val="window" lastClr="FFFFFF"/>
                </a:solidFill>
                <a:effectLst>
                  <a:glow rad="38100">
                    <a:sysClr val="windowText" lastClr="000000">
                      <a:lumMod val="65000"/>
                      <a:lumOff val="35000"/>
                      <a:alpha val="40000"/>
                    </a:sys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COMPARATIVO PROMEDIO DE LA PRUEBA SABER PRO – POR GRUPO DE REFERENCIA</a:t>
            </a:r>
            <a:endParaRPr kumimoji="0" lang="es-ES_tradnl" sz="1800" b="1" i="0" u="none" strike="noStrike" kern="1200" cap="all" spc="0" normalizeH="0" baseline="0" noProof="0" dirty="0">
              <a:ln w="3175" cmpd="sng">
                <a:noFill/>
              </a:ln>
              <a:solidFill>
                <a:sysClr val="window" lastClr="FFFFFF"/>
              </a:solidFill>
              <a:effectLst>
                <a:glow rad="38100">
                  <a:sysClr val="windowText" lastClr="000000">
                    <a:lumMod val="65000"/>
                    <a:lumOff val="35000"/>
                    <a:alpha val="40000"/>
                  </a:sys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33F0A52C-C30D-4817-BCCA-CE6C33262173}"/>
              </a:ext>
            </a:extLst>
          </p:cNvPr>
          <p:cNvGraphicFramePr>
            <a:graphicFrameLocks/>
          </p:cNvGraphicFramePr>
          <p:nvPr/>
        </p:nvGraphicFramePr>
        <p:xfrm>
          <a:off x="1064526" y="1310185"/>
          <a:ext cx="7622274" cy="326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32026AC-104C-4BA3-8C95-81D5A06E7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71" y="4586732"/>
            <a:ext cx="3987811" cy="29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5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7100" y="551342"/>
            <a:ext cx="7809758" cy="408245"/>
          </a:xfrm>
        </p:spPr>
        <p:txBody>
          <a:bodyPr>
            <a:normAutofit/>
          </a:bodyPr>
          <a:lstStyle/>
          <a:p>
            <a:pPr algn="ctr"/>
            <a:r>
              <a:rPr lang="es-CO" sz="2100" b="1" dirty="0">
                <a:solidFill>
                  <a:schemeClr val="bg1"/>
                </a:solidFill>
              </a:rPr>
              <a:t>UPN 65 AÑOS DE EXISTENCIA Y 93 AÑOS FORMANDO MAESTROS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59187" y="1001077"/>
            <a:ext cx="780927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Tradición pedagógica alemana y la emergencia de la formación de maestros en Colombia.  </a:t>
            </a:r>
          </a:p>
          <a:p>
            <a:pPr marL="9144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560799" y="3375807"/>
            <a:ext cx="8313646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Tradición pedagógica francesa e impulso liberal para la creación de la Escuela Normal Superior. </a:t>
            </a:r>
          </a:p>
        </p:txBody>
      </p:sp>
      <p:pic>
        <p:nvPicPr>
          <p:cNvPr id="1026" name="Picture 2" descr="La historia del Instituto Pedagógico Nacional en una fotografía | Magiste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39" y="1557202"/>
            <a:ext cx="2593894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lebración de los 90 años del Instituto Pedagógico Nacional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57" y="1557202"/>
            <a:ext cx="2404438" cy="13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media/EFuCgAnXYAAU8Uj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10" y="1557202"/>
            <a:ext cx="1872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560799" y="2633332"/>
            <a:ext cx="2739327" cy="578882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Influencia de la misión pedagógica alemana 1870 y 1924 – 1937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3397265" y="2629693"/>
            <a:ext cx="2733114" cy="578882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Creación del Instituto Pedagógico de Señoritas 1927 (Nace el IPN )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6227518" y="2510511"/>
            <a:ext cx="2456631" cy="817245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Fundación Escuela Montessori (1933) hoy casa de la vida: museo de historia natural 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1173635" y="4066740"/>
            <a:ext cx="2215688" cy="578882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Facultad de ciencias de la educación 1934-1936.</a:t>
            </a:r>
          </a:p>
        </p:txBody>
      </p:sp>
      <p:sp>
        <p:nvSpPr>
          <p:cNvPr id="48" name="Rectángulo redondeado 47"/>
          <p:cNvSpPr/>
          <p:nvPr/>
        </p:nvSpPr>
        <p:spPr>
          <a:xfrm>
            <a:off x="3812124" y="4061778"/>
            <a:ext cx="1438789" cy="578882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Formación laica y científica. 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5673715" y="4061778"/>
            <a:ext cx="2527446" cy="578882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Escuela Normal Universitaria Femenina 1951</a:t>
            </a:r>
          </a:p>
        </p:txBody>
      </p:sp>
    </p:spTree>
    <p:extLst>
      <p:ext uri="{BB962C8B-B14F-4D97-AF65-F5344CB8AC3E}">
        <p14:creationId xmlns:p14="http://schemas.microsoft.com/office/powerpoint/2010/main" val="462649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1EA95-61E9-4DE4-A641-DCE92B7B0FF0}"/>
              </a:ext>
            </a:extLst>
          </p:cNvPr>
          <p:cNvSpPr txBox="1">
            <a:spLocks/>
          </p:cNvSpPr>
          <p:nvPr/>
        </p:nvSpPr>
        <p:spPr>
          <a:xfrm>
            <a:off x="1269310" y="407728"/>
            <a:ext cx="7498976" cy="663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all" spc="0" normalizeH="0" baseline="0" noProof="0" dirty="0">
                <a:ln w="3175" cmpd="sng">
                  <a:noFill/>
                </a:ln>
                <a:solidFill>
                  <a:sysClr val="window" lastClr="FFFFFF"/>
                </a:solidFill>
                <a:effectLst>
                  <a:glow rad="38100">
                    <a:sysClr val="windowText" lastClr="000000">
                      <a:lumMod val="65000"/>
                      <a:lumOff val="35000"/>
                      <a:alpha val="40000"/>
                    </a:sys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COMPARATIVO PROMEDIO DE LA PRUEBA SABER PRO – PUNTAJE GLOBAL</a:t>
            </a:r>
            <a:endParaRPr kumimoji="0" lang="es-ES_tradnl" sz="1600" b="1" i="0" u="none" strike="noStrike" kern="1200" cap="all" spc="0" normalizeH="0" baseline="0" noProof="0" dirty="0">
              <a:ln w="3175" cmpd="sng">
                <a:noFill/>
              </a:ln>
              <a:solidFill>
                <a:sysClr val="window" lastClr="FFFFFF"/>
              </a:solidFill>
              <a:effectLst>
                <a:glow rad="38100">
                  <a:sysClr val="windowText" lastClr="000000">
                    <a:lumMod val="65000"/>
                    <a:lumOff val="35000"/>
                    <a:alpha val="40000"/>
                  </a:sys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588A7CFA-BDC7-43E0-9988-1C98A0256B14}"/>
              </a:ext>
            </a:extLst>
          </p:cNvPr>
          <p:cNvGraphicFramePr>
            <a:graphicFrameLocks/>
          </p:cNvGraphicFramePr>
          <p:nvPr/>
        </p:nvGraphicFramePr>
        <p:xfrm>
          <a:off x="822512" y="1358623"/>
          <a:ext cx="7701286" cy="292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96E1EAB6-1140-437E-9E18-D7FEF369A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46" y="4573427"/>
            <a:ext cx="3704211" cy="32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8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5AB9D-9859-40B6-B253-07A0E5346DB5}"/>
              </a:ext>
            </a:extLst>
          </p:cNvPr>
          <p:cNvSpPr txBox="1">
            <a:spLocks/>
          </p:cNvSpPr>
          <p:nvPr/>
        </p:nvSpPr>
        <p:spPr>
          <a:xfrm>
            <a:off x="1226362" y="603987"/>
            <a:ext cx="7806320" cy="706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all" spc="0" normalizeH="0" baseline="0" noProof="0" dirty="0">
                <a:ln w="18000">
                  <a:noFill/>
                  <a:prstDash val="solid"/>
                  <a:miter lim="800000"/>
                </a:ln>
                <a:solidFill>
                  <a:sysClr val="window" lastClr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COMPETENCIAS GENÉRICAS: INGLÉS</a:t>
            </a:r>
            <a:br>
              <a:rPr kumimoji="0" lang="es-CO" sz="1600" b="1" i="0" u="none" strike="noStrike" kern="1200" cap="all" spc="0" normalizeH="0" baseline="0" noProof="0" dirty="0">
                <a:ln w="18000">
                  <a:noFill/>
                  <a:prstDash val="solid"/>
                  <a:miter lim="800000"/>
                </a:ln>
                <a:solidFill>
                  <a:sysClr val="window" lastClr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s-CO" sz="1600" b="0" i="0" u="none" strike="noStrike" kern="1200" cap="all" spc="0" normalizeH="0" baseline="0" noProof="0" dirty="0">
                <a:ln w="18000">
                  <a:noFill/>
                  <a:prstDash val="solid"/>
                  <a:miter lim="800000"/>
                </a:ln>
                <a:solidFill>
                  <a:sysClr val="window" lastClr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Calibri Light" panose="020F0302020204030204" pitchFamily="34" charset="0"/>
              </a:rPr>
              <a:t>2018, Pruebas Saber</a:t>
            </a:r>
            <a:br>
              <a:rPr kumimoji="0" lang="es-CO" sz="1600" b="0" i="0" u="none" strike="noStrike" kern="1200" cap="all" spc="0" normalizeH="0" baseline="0" noProof="0" dirty="0">
                <a:ln w="18000">
                  <a:noFill/>
                  <a:prstDash val="solid"/>
                  <a:miter lim="800000"/>
                </a:ln>
                <a:solidFill>
                  <a:sysClr val="window" lastClr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Calibri Light" panose="020F0302020204030204" pitchFamily="34" charset="0"/>
              </a:rPr>
            </a:br>
            <a:r>
              <a:rPr kumimoji="0" lang="es-CO" sz="1600" b="0" i="0" u="none" strike="noStrike" kern="1200" cap="all" spc="0" normalizeH="0" baseline="0" noProof="0" dirty="0">
                <a:ln w="18000">
                  <a:noFill/>
                  <a:prstDash val="solid"/>
                  <a:miter lim="800000"/>
                </a:ln>
                <a:solidFill>
                  <a:sysClr val="window" lastClr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Calibri Light" panose="020F0302020204030204" pitchFamily="34" charset="0"/>
              </a:rPr>
              <a:t>Reporte: SPADIES, Marzo de 2018</a:t>
            </a:r>
            <a:endParaRPr kumimoji="0" lang="es-ES_tradnl" sz="1600" b="0" i="0" u="none" strike="noStrike" kern="1200" cap="all" spc="0" normalizeH="0" baseline="0" noProof="0" dirty="0">
              <a:ln w="18000">
                <a:noFill/>
                <a:prstDash val="solid"/>
                <a:miter lim="800000"/>
              </a:ln>
              <a:solidFill>
                <a:sysClr val="window" lastClr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Calibri Light" panose="020F030202020403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42E6BC9-3492-4C4A-B850-8ABF5344F64E}"/>
              </a:ext>
            </a:extLst>
          </p:cNvPr>
          <p:cNvGraphicFramePr>
            <a:graphicFrameLocks/>
          </p:cNvGraphicFramePr>
          <p:nvPr/>
        </p:nvGraphicFramePr>
        <p:xfrm>
          <a:off x="1021332" y="1535738"/>
          <a:ext cx="4234481" cy="333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58314A2-8438-4984-882A-D0D5A6B4E133}"/>
              </a:ext>
            </a:extLst>
          </p:cNvPr>
          <p:cNvGraphicFramePr>
            <a:graphicFrameLocks/>
          </p:cNvGraphicFramePr>
          <p:nvPr/>
        </p:nvGraphicFramePr>
        <p:xfrm>
          <a:off x="5009321" y="1535738"/>
          <a:ext cx="3729161" cy="3211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5897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97448" y="836151"/>
            <a:ext cx="4767513" cy="36492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Arial Narrow" panose="020B0606020202030204" pitchFamily="34" charset="0"/>
                <a:cs typeface="Arial Narrow" panose="020B0606020202030204" pitchFamily="34" charset="0"/>
              </a:rPr>
              <a:t>PROFESORES POR DEDICACIÓN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4 CuadroTexto"/>
          <p:cNvSpPr txBox="1"/>
          <p:nvPr/>
        </p:nvSpPr>
        <p:spPr>
          <a:xfrm>
            <a:off x="267269" y="4750997"/>
            <a:ext cx="7429649" cy="253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Fuente: Comité Interno de Asignación y Reconocimiento de Puntaje – CIARP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1303927" y="1427307"/>
          <a:ext cx="4156797" cy="2160000"/>
        </p:xfrm>
        <a:graphic>
          <a:graphicData uri="http://schemas.openxmlformats.org/drawingml/2006/table">
            <a:tbl>
              <a:tblPr/>
              <a:tblGrid>
                <a:gridCol w="1385599">
                  <a:extLst>
                    <a:ext uri="{9D8B030D-6E8A-4147-A177-3AD203B41FA5}">
                      <a16:colId xmlns:a16="http://schemas.microsoft.com/office/drawing/2014/main" val="4046290037"/>
                    </a:ext>
                  </a:extLst>
                </a:gridCol>
                <a:gridCol w="1385599">
                  <a:extLst>
                    <a:ext uri="{9D8B030D-6E8A-4147-A177-3AD203B41FA5}">
                      <a16:colId xmlns:a16="http://schemas.microsoft.com/office/drawing/2014/main" val="2123346487"/>
                    </a:ext>
                  </a:extLst>
                </a:gridCol>
                <a:gridCol w="1385599">
                  <a:extLst>
                    <a:ext uri="{9D8B030D-6E8A-4147-A177-3AD203B41FA5}">
                      <a16:colId xmlns:a16="http://schemas.microsoft.com/office/drawing/2014/main" val="54374681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Dedicación</a:t>
                      </a:r>
                    </a:p>
                  </a:txBody>
                  <a:tcPr marL="6577" marR="6577" marT="6577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2014 II</a:t>
                      </a:r>
                    </a:p>
                  </a:txBody>
                  <a:tcPr marL="6577" marR="6577" marT="6577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2018 II</a:t>
                      </a:r>
                    </a:p>
                  </a:txBody>
                  <a:tcPr marL="6577" marR="6577" marT="6577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4854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Planta TC</a:t>
                      </a:r>
                    </a:p>
                  </a:txBody>
                  <a:tcPr marL="6577" marR="6577" marT="6577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6577" marR="6577" marT="6577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6577" marR="6577" marT="6577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8443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Planta MT</a:t>
                      </a:r>
                    </a:p>
                  </a:txBody>
                  <a:tcPr marL="6577" marR="6577" marT="6577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77" marR="6577" marT="6577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77" marR="6577" marT="6577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942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Ocasional TC</a:t>
                      </a:r>
                    </a:p>
                  </a:txBody>
                  <a:tcPr marL="6577" marR="6577" marT="6577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6577" marR="6577" marT="6577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6577" marR="6577" marT="6577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115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Ocasional MT</a:t>
                      </a:r>
                    </a:p>
                  </a:txBody>
                  <a:tcPr marL="6577" marR="6577" marT="6577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577" marR="6577" marT="6577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577" marR="6577" marT="6577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0889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Cátedra</a:t>
                      </a:r>
                    </a:p>
                  </a:txBody>
                  <a:tcPr marL="6577" marR="6577" marT="6577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6577" marR="6577" marT="6577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6577" marR="6577" marT="6577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41366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801371" y="3660109"/>
            <a:ext cx="5161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Aumentamos en un 3% los profesores de planta TC y en un 7% los profesores ocasionales TC, reduciendo en un 29% los profesores de hora cátedra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062158" y="1698122"/>
            <a:ext cx="27294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respecto a </a:t>
            </a: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2019 -2 </a:t>
            </a:r>
            <a:r>
              <a:rPr kumimoji="0" lang="es-CO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CO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umentamos</a:t>
            </a:r>
            <a:r>
              <a:rPr kumimoji="0" lang="es-CO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un 2% los profesores de planta TC y en un 13% los profesores ocasionales TC, reduciendo en un 34% los profesores de hora cátedra</a:t>
            </a:r>
          </a:p>
        </p:txBody>
      </p:sp>
    </p:spTree>
    <p:extLst>
      <p:ext uri="{BB962C8B-B14F-4D97-AF65-F5344CB8AC3E}">
        <p14:creationId xmlns:p14="http://schemas.microsoft.com/office/powerpoint/2010/main" val="3891434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484299" y="761649"/>
            <a:ext cx="5737055" cy="5738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PROFESORES POR NIVEL DE FORMACIÓN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7 CuadroTexto"/>
          <p:cNvSpPr txBox="1"/>
          <p:nvPr/>
        </p:nvSpPr>
        <p:spPr>
          <a:xfrm>
            <a:off x="645457" y="4584031"/>
            <a:ext cx="7584143" cy="253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Fuente Comité Interno de Asignación y Reconocimiento de Puntaje CIARP, febrero de 2020.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195806" y="1646100"/>
          <a:ext cx="5238968" cy="2324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6168">
                  <a:extLst>
                    <a:ext uri="{9D8B030D-6E8A-4147-A177-3AD203B41FA5}">
                      <a16:colId xmlns:a16="http://schemas.microsoft.com/office/drawing/2014/main" val="29683857"/>
                    </a:ext>
                  </a:extLst>
                </a:gridCol>
                <a:gridCol w="875071">
                  <a:extLst>
                    <a:ext uri="{9D8B030D-6E8A-4147-A177-3AD203B41FA5}">
                      <a16:colId xmlns:a16="http://schemas.microsoft.com/office/drawing/2014/main" val="238690420"/>
                    </a:ext>
                  </a:extLst>
                </a:gridCol>
                <a:gridCol w="727587">
                  <a:extLst>
                    <a:ext uri="{9D8B030D-6E8A-4147-A177-3AD203B41FA5}">
                      <a16:colId xmlns:a16="http://schemas.microsoft.com/office/drawing/2014/main" val="808103917"/>
                    </a:ext>
                  </a:extLst>
                </a:gridCol>
                <a:gridCol w="1750142">
                  <a:extLst>
                    <a:ext uri="{9D8B030D-6E8A-4147-A177-3AD203B41FA5}">
                      <a16:colId xmlns:a16="http://schemas.microsoft.com/office/drawing/2014/main" val="424710377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Niveles de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Formación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II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II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 de aumento</a:t>
                      </a:r>
                      <a:r>
                        <a:rPr lang="es-CO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 reducción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36958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u="none" strike="noStrike" dirty="0">
                          <a:effectLst/>
                          <a:latin typeface="+mn-lt"/>
                        </a:rPr>
                        <a:t>Doctorado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u="none" strike="noStrike" dirty="0">
                          <a:effectLst/>
                          <a:latin typeface="+mn-lt"/>
                        </a:rPr>
                        <a:t>73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u="none" strike="noStrike" dirty="0">
                          <a:effectLst/>
                          <a:latin typeface="+mn-lt"/>
                        </a:rPr>
                        <a:t>117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  <a:latin typeface="+mn-lt"/>
                        </a:rPr>
                        <a:t>60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171114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u="none" strike="noStrike">
                          <a:effectLst/>
                          <a:latin typeface="+mn-lt"/>
                        </a:rPr>
                        <a:t>Maestría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u="none" strike="noStrike">
                          <a:effectLst/>
                          <a:latin typeface="+mn-lt"/>
                        </a:rPr>
                        <a:t>468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u="none" strike="noStrike" dirty="0">
                          <a:effectLst/>
                          <a:latin typeface="+mn-lt"/>
                        </a:rPr>
                        <a:t>580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28206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u="none" strike="noStrike">
                          <a:effectLst/>
                          <a:latin typeface="+mn-lt"/>
                        </a:rPr>
                        <a:t>Especialización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u="none" strike="noStrike">
                          <a:effectLst/>
                          <a:latin typeface="+mn-lt"/>
                        </a:rPr>
                        <a:t>203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u="none" strike="noStrike">
                          <a:effectLst/>
                          <a:latin typeface="+mn-lt"/>
                        </a:rPr>
                        <a:t>76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  <a:latin typeface="+mn-lt"/>
                        </a:rPr>
                        <a:t>-63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427509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u="none" strike="noStrike">
                          <a:effectLst/>
                          <a:latin typeface="+mn-lt"/>
                        </a:rPr>
                        <a:t>Pregrado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u="none" strike="noStrike">
                          <a:effectLst/>
                          <a:latin typeface="+mn-lt"/>
                        </a:rPr>
                        <a:t>278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u="none" strike="noStrike" dirty="0">
                          <a:effectLst/>
                          <a:latin typeface="+mn-lt"/>
                        </a:rPr>
                        <a:t>123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  <a:latin typeface="+mn-lt"/>
                        </a:rPr>
                        <a:t>-56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0996102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6434774" y="1646100"/>
          <a:ext cx="2369574" cy="2324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539">
                  <a:extLst>
                    <a:ext uri="{9D8B030D-6E8A-4147-A177-3AD203B41FA5}">
                      <a16:colId xmlns:a16="http://schemas.microsoft.com/office/drawing/2014/main" val="2397200176"/>
                    </a:ext>
                  </a:extLst>
                </a:gridCol>
                <a:gridCol w="1733035">
                  <a:extLst>
                    <a:ext uri="{9D8B030D-6E8A-4147-A177-3AD203B41FA5}">
                      <a16:colId xmlns:a16="http://schemas.microsoft.com/office/drawing/2014/main" val="342788710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II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 de aumento</a:t>
                      </a:r>
                      <a:r>
                        <a:rPr lang="es-CO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 reducción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8659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612723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868321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466477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1716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921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1469886" y="374944"/>
            <a:ext cx="5526465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anose="020B0604020202020204" pitchFamily="34" charset="0"/>
              </a:rPr>
              <a:t>INTERNACIONALIZACIÓN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55876" y="1928301"/>
            <a:ext cx="184727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9" t="-2748" r="15576" b="5294"/>
          <a:stretch/>
        </p:blipFill>
        <p:spPr>
          <a:xfrm>
            <a:off x="217640" y="348835"/>
            <a:ext cx="1719047" cy="171904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433942" y="2706162"/>
            <a:ext cx="2071888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</a:t>
            </a: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Oficina de Relaciones Interinstitucionales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859945" y="689194"/>
          <a:ext cx="7706035" cy="275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-1514901" y="3095734"/>
          <a:ext cx="12531827" cy="2065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58649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1469886" y="374944"/>
            <a:ext cx="5526465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anose="020B0604020202020204" pitchFamily="34" charset="0"/>
              </a:rPr>
              <a:t>INTERNACIONALIZACIÓN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55876" y="1928301"/>
            <a:ext cx="184727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3"/>
          <a:stretch/>
        </p:blipFill>
        <p:spPr>
          <a:xfrm>
            <a:off x="6558296" y="829888"/>
            <a:ext cx="2378855" cy="160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6711779" y="2428952"/>
            <a:ext cx="2071888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</a:t>
            </a: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Oficina de Relaciones Interinstitucionales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-264067" y="2687636"/>
          <a:ext cx="9408067" cy="245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117986" y="395110"/>
          <a:ext cx="7059561" cy="2711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44734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55876" y="1928301"/>
            <a:ext cx="184727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/>
          <a:stretch/>
        </p:blipFill>
        <p:spPr>
          <a:xfrm>
            <a:off x="6301068" y="900002"/>
            <a:ext cx="2378700" cy="1649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525844" y="2632396"/>
            <a:ext cx="2008332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88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  <a:t>Fuente: Oficina de Relaciones Interinstitucionales  </a:t>
            </a:r>
            <a:endParaRPr kumimoji="0" lang="es-CO" sz="7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6924" y="4834116"/>
            <a:ext cx="6103328" cy="253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</a:t>
            </a: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Oficina de Relaciones Interinstitucionales.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087368" y="523392"/>
          <a:ext cx="3622284" cy="292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ángulo 7"/>
          <p:cNvSpPr/>
          <p:nvPr/>
        </p:nvSpPr>
        <p:spPr>
          <a:xfrm>
            <a:off x="937086" y="3657538"/>
            <a:ext cx="3922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Aumentamos en un 163% los apoyos en procesos de internacionalización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5241633" y="3359359"/>
          <a:ext cx="11732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259">
                  <a:extLst>
                    <a:ext uri="{9D8B030D-6E8A-4147-A177-3AD203B41FA5}">
                      <a16:colId xmlns:a16="http://schemas.microsoft.com/office/drawing/2014/main" val="3328960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00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424 apoyos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984587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6239263" y="3130035"/>
            <a:ext cx="2502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Aumentamos en un 111% los apoyos en procesos de internacionalización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937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207017505"/>
              </p:ext>
            </p:extLst>
          </p:nvPr>
        </p:nvGraphicFramePr>
        <p:xfrm>
          <a:off x="5840660" y="1035065"/>
          <a:ext cx="2725606" cy="369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975293" y="1691645"/>
            <a:ext cx="4605958" cy="2384001"/>
            <a:chOff x="758538" y="1485781"/>
            <a:chExt cx="6750626" cy="3494061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8"/>
            <a:srcRect t="-186" r="383" b="330"/>
            <a:stretch/>
          </p:blipFill>
          <p:spPr>
            <a:xfrm>
              <a:off x="758538" y="1485781"/>
              <a:ext cx="6750626" cy="3494061"/>
            </a:xfrm>
            <a:prstGeom prst="rect">
              <a:avLst/>
            </a:prstGeom>
          </p:spPr>
        </p:pic>
        <p:pic>
          <p:nvPicPr>
            <p:cNvPr id="13" name="Imagen 12" descr="File:YouTube Ruby Play Button 2.svg - Wikimedia Commons">
              <a:hlinkClick r:id="rId9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737" y="3109848"/>
              <a:ext cx="781573" cy="547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3001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50188" y="391808"/>
            <a:ext cx="4914638" cy="5225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>HITOS RECIENTES</a:t>
            </a:r>
            <a:r>
              <a:rPr kumimoji="0" lang="es-CO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> DE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> LA UPN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20" y="2585967"/>
            <a:ext cx="2565398" cy="171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5658720" y="4367756"/>
            <a:ext cx="256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chemeClr val="bg1"/>
                </a:solidFill>
              </a:rPr>
              <a:t>La Noche de los Mejores 2018 </a:t>
            </a:r>
            <a:r>
              <a:rPr lang="es-CO" sz="900" i="1" dirty="0">
                <a:solidFill>
                  <a:schemeClr val="bg1"/>
                </a:solidFill>
              </a:rPr>
              <a:t>Fuente: Ministerio de Educación Nacional</a:t>
            </a:r>
            <a:endParaRPr lang="es-CO" sz="9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www.pedagogica.edu.co/userfiles/images/post_juan_carl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29" y="1573332"/>
            <a:ext cx="3374908" cy="279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082968" y="951526"/>
            <a:ext cx="781733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s-CO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Formación inclusiva como una apuesta decidida en la formación de maestros</a:t>
            </a:r>
            <a:endParaRPr lang="es-CO" sz="16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26068" y="4428526"/>
            <a:ext cx="227082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Acuerdo del Consejo Académico 017 de 2017 (Admisión inclusiva)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5561563" y="1691197"/>
            <a:ext cx="2759713" cy="817245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“Institución de Educación Superior que fomenta la educación inclusiva”.</a:t>
            </a:r>
            <a:endParaRPr lang="es-ES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42900" y="4442642"/>
            <a:ext cx="245091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Licenciatura en Educación Especial (52 años)- Unidad Especial IPN (1968)</a:t>
            </a:r>
          </a:p>
        </p:txBody>
      </p:sp>
    </p:spTree>
    <p:extLst>
      <p:ext uri="{BB962C8B-B14F-4D97-AF65-F5344CB8AC3E}">
        <p14:creationId xmlns:p14="http://schemas.microsoft.com/office/powerpoint/2010/main" val="1965192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55639" y="607147"/>
            <a:ext cx="858356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s-CO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Lineamientos de política de calidad que potencien la formación de maestros en el país.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13" y="1034684"/>
            <a:ext cx="2738393" cy="348891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5639" y="4537446"/>
            <a:ext cx="38219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b="1" dirty="0">
                <a:solidFill>
                  <a:schemeClr val="bg1"/>
                </a:solidFill>
              </a:rPr>
              <a:t>Investigación cofinanciada Colciencias </a:t>
            </a:r>
            <a:r>
              <a:rPr lang="es-CO" sz="1200" dirty="0">
                <a:solidFill>
                  <a:schemeClr val="bg1"/>
                </a:solidFill>
              </a:rPr>
              <a:t>entre 2017 y 2018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4085401890"/>
              </p:ext>
            </p:extLst>
          </p:nvPr>
        </p:nvGraphicFramePr>
        <p:xfrm>
          <a:off x="3824311" y="986741"/>
          <a:ext cx="5240594" cy="4317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250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Imagen 30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4" y="4200664"/>
            <a:ext cx="1198579" cy="874963"/>
          </a:xfrm>
          <a:prstGeom prst="rect">
            <a:avLst/>
          </a:prstGeom>
        </p:spPr>
      </p:pic>
      <p:pic>
        <p:nvPicPr>
          <p:cNvPr id="3091" name="Imagen 309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27" y="3384413"/>
            <a:ext cx="862300" cy="70996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828535" y="676050"/>
            <a:ext cx="5831840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Creación formal y consolidación de la UPN 1955 -2020</a:t>
            </a:r>
          </a:p>
        </p:txBody>
      </p:sp>
      <p:graphicFrame>
        <p:nvGraphicFramePr>
          <p:cNvPr id="17" name="Diagrama 16"/>
          <p:cNvGraphicFramePr/>
          <p:nvPr/>
        </p:nvGraphicFramePr>
        <p:xfrm>
          <a:off x="966877" y="853952"/>
          <a:ext cx="8079394" cy="227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8" name="Diagrama 37"/>
          <p:cNvGraphicFramePr/>
          <p:nvPr>
            <p:extLst>
              <p:ext uri="{D42A27DB-BD31-4B8C-83A1-F6EECF244321}">
                <p14:modId xmlns:p14="http://schemas.microsoft.com/office/powerpoint/2010/main" val="3536507035"/>
              </p:ext>
            </p:extLst>
          </p:nvPr>
        </p:nvGraphicFramePr>
        <p:xfrm>
          <a:off x="1398027" y="2809934"/>
          <a:ext cx="7106240" cy="2100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626675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85812325"/>
              </p:ext>
            </p:extLst>
          </p:nvPr>
        </p:nvGraphicFramePr>
        <p:xfrm>
          <a:off x="1859423" y="3311049"/>
          <a:ext cx="6537325" cy="140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/>
          <p:cNvSpPr/>
          <p:nvPr/>
        </p:nvSpPr>
        <p:spPr>
          <a:xfrm>
            <a:off x="1463046" y="640939"/>
            <a:ext cx="669434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s-CO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Cualificación y excelencia en la profesión docente.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0806" y="1221022"/>
            <a:ext cx="3257550" cy="140017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048020" y="2654708"/>
            <a:ext cx="398314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dirty="0">
                <a:solidFill>
                  <a:schemeClr val="bg1"/>
                </a:solidFill>
              </a:rPr>
              <a:t>Acreditación de Alta Calidad por 10 años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38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71937146"/>
              </p:ext>
            </p:extLst>
          </p:nvPr>
        </p:nvGraphicFramePr>
        <p:xfrm>
          <a:off x="1077855" y="1804329"/>
          <a:ext cx="5143730" cy="2853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823709" y="542746"/>
            <a:ext cx="5179271" cy="4424909"/>
            <a:chOff x="1230556" y="1281391"/>
            <a:chExt cx="6905695" cy="589987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243" t="15149" r="13290" b="14642"/>
            <a:stretch/>
          </p:blipFill>
          <p:spPr>
            <a:xfrm>
              <a:off x="1230556" y="3099992"/>
              <a:ext cx="1883570" cy="1800000"/>
            </a:xfrm>
            <a:prstGeom prst="rect">
              <a:avLst/>
            </a:prstGeom>
          </p:spPr>
        </p:pic>
        <p:pic>
          <p:nvPicPr>
            <p:cNvPr id="9" name="Picture 2" descr="Resultado de imagen para universidad pedagogica naciona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812" y="1281391"/>
              <a:ext cx="1661538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Resultado de imagen para universidad colegio mayor de cundinamarca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990" y="5458357"/>
              <a:ext cx="1097398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Resultado de imagen para universidad militar nueva granad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126" y="5453270"/>
              <a:ext cx="1425154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Resultado de imagen para universidad nacional de colombia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616" y="1329844"/>
              <a:ext cx="2194166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Resultado de imagen para escuela tecnologica instituto tecnico central logo transparente"/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E8E8E8"/>
                </a:clrFrom>
                <a:clrTo>
                  <a:srgbClr val="E8E8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6" r="65128"/>
            <a:stretch/>
          </p:blipFill>
          <p:spPr bwMode="auto">
            <a:xfrm>
              <a:off x="6685617" y="3468290"/>
              <a:ext cx="145063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19" y="1589501"/>
            <a:ext cx="2815391" cy="217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6023389" y="3734435"/>
            <a:ext cx="2715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Convenio marco de cooperación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</a:rPr>
              <a:t>2017 - actualidad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02980" y="1756937"/>
            <a:ext cx="2897224" cy="1782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929E7D1-A76B-411A-B67B-50636976965D}"/>
              </a:ext>
            </a:extLst>
          </p:cNvPr>
          <p:cNvSpPr/>
          <p:nvPr/>
        </p:nvSpPr>
        <p:spPr>
          <a:xfrm>
            <a:off x="5633953" y="858810"/>
            <a:ext cx="3362954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s-CO" sz="2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Liderazgo en el Sistema Universitario Estatal.</a:t>
            </a:r>
          </a:p>
        </p:txBody>
      </p:sp>
    </p:spTree>
    <p:extLst>
      <p:ext uri="{BB962C8B-B14F-4D97-AF65-F5344CB8AC3E}">
        <p14:creationId xmlns:p14="http://schemas.microsoft.com/office/powerpoint/2010/main" val="4243750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3629745"/>
              </p:ext>
            </p:extLst>
          </p:nvPr>
        </p:nvGraphicFramePr>
        <p:xfrm>
          <a:off x="1244535" y="1588260"/>
          <a:ext cx="5223947" cy="1692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Resultado de imagen de sue colombi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" y="234795"/>
            <a:ext cx="2759743" cy="172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56" y="2861271"/>
            <a:ext cx="2028842" cy="135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597156816"/>
              </p:ext>
            </p:extLst>
          </p:nvPr>
        </p:nvGraphicFramePr>
        <p:xfrm>
          <a:off x="1244534" y="3444356"/>
          <a:ext cx="5223947" cy="1533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70" y="1120500"/>
            <a:ext cx="2051489" cy="136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15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2" b="19225"/>
          <a:stretch/>
        </p:blipFill>
        <p:spPr bwMode="auto">
          <a:xfrm>
            <a:off x="3248494" y="0"/>
            <a:ext cx="2394292" cy="127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463011043"/>
              </p:ext>
            </p:extLst>
          </p:nvPr>
        </p:nvGraphicFramePr>
        <p:xfrm>
          <a:off x="795021" y="1253545"/>
          <a:ext cx="7483738" cy="155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06004" y="559129"/>
            <a:ext cx="27155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700" dirty="0">
                <a:solidFill>
                  <a:schemeClr val="bg1"/>
                </a:solidFill>
              </a:rPr>
              <a:t>2017 a 2020</a:t>
            </a:r>
            <a:endParaRPr lang="es-CO" sz="2700" b="1" dirty="0">
              <a:solidFill>
                <a:schemeClr val="bg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466456" y="3228089"/>
            <a:ext cx="1624605" cy="913394"/>
            <a:chOff x="5864475" y="3517174"/>
            <a:chExt cx="2401172" cy="1350000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64475" y="3517174"/>
              <a:ext cx="2401172" cy="1350000"/>
            </a:xfrm>
            <a:prstGeom prst="rect">
              <a:avLst/>
            </a:prstGeom>
          </p:spPr>
        </p:pic>
        <p:pic>
          <p:nvPicPr>
            <p:cNvPr id="9" name="Imagen 8" descr="File:YouTube Ruby Play Button 2.svg - Wikimedia Commons">
              <a:hlinkClick r:id="rId10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4590" y="3995611"/>
              <a:ext cx="560941" cy="393126"/>
            </a:xfrm>
            <a:prstGeom prst="rect">
              <a:avLst/>
            </a:prstGeom>
          </p:spPr>
        </p:pic>
      </p:grp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09138779"/>
              </p:ext>
            </p:extLst>
          </p:nvPr>
        </p:nvGraphicFramePr>
        <p:xfrm>
          <a:off x="742906" y="2875248"/>
          <a:ext cx="6345244" cy="216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606513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0CF3B30-3E30-4D0D-A3FE-539CFA633452}"/>
              </a:ext>
            </a:extLst>
          </p:cNvPr>
          <p:cNvSpPr/>
          <p:nvPr/>
        </p:nvSpPr>
        <p:spPr>
          <a:xfrm>
            <a:off x="1314450" y="763877"/>
            <a:ext cx="7556500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s-CO" sz="2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Aportes a la reflexión educativa en el ámbito nacional e internacional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F35C29-E0F2-4BD4-A299-1BD1680B1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1" y="1310144"/>
            <a:ext cx="2451100" cy="36811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25603D-AE3C-4D14-A9C3-289723D5E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50" y="1310144"/>
            <a:ext cx="2572355" cy="368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99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data:image/png;base64,%20iVBORw0KGgoAAAANSUhEUgAAAU8AAAEDCAYAAAC1V4blAAAAAXNSR0IArs4c6QAAAARnQU1BAACxjwv8YQUAAAAJcEhZcwAADsMAAA7DAcdvqGQAAKIqSURBVHhe7J0HYBRFG4Zn2/VLLrn0npCEDqH3JkW6gNJRQBREEVRsqIAodlHsiIAVEASlSAfpvXdIgPReLuX6tv+byxEJuUuRFvj3wTHJbJuZ3Xnnm44kJCQkJCQkJCQkJCQkJCQkJCQkJCQkJCQkJCQkJCQkJCQkJCQkJCQkJCQkJCQkJCQkJCQkJCQkJCQkJCQkJCQkJCQkJCQkJCQkJCQkJCQkJCQkJCQkJCQkJCQkJCQkJCQkJCQkJCQkJCQkJCQkJCQkJCQkJCQkJCQkJCQkJCQkJCQkJCQkJCQkJCQkJCQkJCQkJCQkJCQkJCQkJCQkJCQkJCQkJCQkJCQkJCQkJCQkJCQkJCQkJCQkJCQkJCQkJCRuN4Tzp8R9jiiKhIhQBPyqYeEPxLKlBxgG/kcgBt40/BdPEIS99ICEhMStIIlnLQY0UAE/aFvxkSBkWk/JZBENBFteqGA+xpHKxv2QUOgj2lIExOUiJBSTIqnyhavkiOdEJHKlNyEocDRCpBwRvDELUSo7on0IJAulCUKRKNgu7iJVLShEBmZz1qRTMq9+LPLskAUfBg9Cay29iYSExM1I4lmLALFUseYT9UnDrhjRdqmhKJY0FaxXNRTj14USM0jEZSNCKAGhtMCbE/AVpRc636IogGY6vSoA/iToKCLgZMc51y+Cn6QSnBas1AAkkP4mzpZ/kFLUKRIp7/OCqu1VxrP9QUJe5wqIqbu7S0j83yGJ5z0ChJI2m9MClKa1UZw5IQ6x2e0Qm9VGtCd6EoRRzciRHNkLQSh5ZHfWwB3cyTcG0ohv76jpU/A/mSfirAyYsco8UdHYSDCBe0VZ0B6Z3P8Q8pmYBmeZJEGV+H9FEs+7jLlgf7jMevwxoWR7HCEY2tBUUQyyXYVKsslhEApgUGLrEYzIWgH+QCiwWEnHl0IiJPdBnBhcJCCPE6SyyTG7Im61KuDJk1JbqsT/G5J43mHAwqTs2YsaouIdLUnC/gRvPtOUpou0FFFCCVYr4ng46X56CyDqWEhpGQlVfLXI2WUmUt0yHymb7UWEdgkV/MZxkiSKnWdLSDywSOJ5hxDyE0I525/DUNHfXUkxvy1FZviI1kKHRXndunwQIMEYxWJK0jIk0CEmQfA9TXp030fom39LKB9Nkar1Eg8qknjeRgRR9CbyFnZmi/cOQpazvUkhyY8izQRnY2tNNfxOAjoKFimBBEKNWD7QSHp0PUYqmvxEBU5ZCyJaWHqWhMSDgSSetwGLpTBKZt40jc/5tQtFXmtE2q5QPMs5BPOOaub1mzt/4rZJAivYTYhg6fK4eQBz/Y3f4TePrVGKgsAoIgVWCD5B+47eQ+jHLiBJRYLzFAmJ+xpJPP8joiiSoj21oZj3w1jedOoZhj2gRpwBsaxw2wQTvxw8suj6T0zpcCMlmHgeCDGeoFDwk9TA31rEmQvyRLu5GJFg/iF8Im4fYEVEqXWMRueNOCN4mcAVIcSC48AJFiTwpSHG/78TnVUyGYgo5YlYuk0RpW39I6GfvJiUB55zHpaQuC9xZkmJmiBa9kZx+bvfQMa/B9Bigh9nyscydeuAaOEXQtPwU65CvKASeU4mIMbfQsiCiwh5jJUgVScIJtKGSGWBYD60ASnqISSPRBwdRCoYZRYSFMUi8iSQHITVZoX7FYl2vtiTRLwf4jJEZEsEU/kcRygadyRpKpa3JVFIsLVD1ssMFAZakc1W0bSFIikzEq0mBAb0bftKHNV6pTeyE/VySd2AFZT341+RipD40qMSEvcXknjWAMFa3IDP+eQp0bz3aYY9rBE4C+JuUVxKq7dwC1zflgUhjorkROSbQNAeJ0RV43ha3SkeyeOSCYY5BKcTwG3R6RvBVjT8IEWWbYG4+DqCcVeUUHIqFoklrWiUH01wl2lkS4cTBRB05HC3Ag1PI2UasETbF1Ne/ZcQvs8vJklCskQl7isk8awGIC46Pvu7aWLx+mdp/ogfC5bmLdVs4WIGTzaXeYH4epiQLOKaqGh8gBQV6yhdh0ykeyQbjuaAUDrnWN59IM4MBNOPK9oaQFgOBJJsYT/eeKoNWKcNaKZAjthCxEPobiUd8MfHqAIQy3TKJD0eeoP0e2Y1SRAlpUclJGo3knhWAWtY/5iY/+ubjH1XnGDL+c+WJr7EUR0n5UiQ1RUEMuI4UtbdSeuGbEKatodAKGv9PHIQVFo0nejB5//cTrRlDqG4i3VJPoFBvA2xPD7uPLGGOCxRTR3Ey7rvJQOmfETIG2+5lwWHhER1kMTTDYL1QiyXs/QToviPhyn+mpx1NP79NxhQB44IEBEdkUCom68WtW03MN6jcTW15E5Uw+80IKJ4FLy3MmtRHZFPG0UUbu9EEpmNKZTFsBbzf7NGsTUuk4GAtmBJbY+vieB3PgErNNN5VEKi1iGJ501gYeCzf5kkFq2YQ7O7/Dibuea9z3A+bsekaAqxYoxIqFocINQtfiADXtxIkkSu86xbQhBEf8QV10FsuoCsl0lR5t8bsSUqJBhEAS8cIthKTySViCTVYN55kQRJx3NC8Ula1QhsvWCBYBg8rfLGmfP/CVEQlXzeikfE4jU9RHvScIY/rxH5EsfsqZpao6Wzl7wQq+gTT/uNeIH0HLjJeUhColYhiecNCII1lkudMY8yre2NbNfo/1JFx6czSjXixPB8URb3N61t+CkR8MY1EClz6RnVA4s4/PAQRYuOKPwjlGeNzZDtsjciPXqLbHYgsifLBK5Qi7gsEQnF8ExPDUHC40U8oBOM2euq5RjjhHukKMRZrTzP2swErUcE4y8StM6A5DEk/IwXeNsekvGJp9RN0kRtj3S4KAMsP6cCVw8IM2XO/zNQYbs0kS/eM5pgT4ZSYj7DQZ2+puUPw9CIp2OMyGvs71TAa29CoZPjPCQhUSuQxNMJa/hrEGlY+jVp2RTMWkoX6agJeDw4xcgQi+pbRUWzXwhdrx9kvqOOOQ9XCyw+opgTiQwHWou2iw8JppOxoj3Zn5FTsYhLg0DmIJGzleoivLkbrboqe8DhXKyjeDrldRy66vQnGLBOmSAw+0IQaycT4fcLlCbuPKlusk0U25wmtNo8KACqnSwQlwg+/bXWvOnsZMp2tislZiIsojVpo3BYoUpfxMl77KcCX3mVVDU/4DwkIXHPwdnn/5pcQdTqsj6cgQy/vkCyl5WcY6WO6oMTkJExiEMhBaKy3VpB3edTeeCYi9UVGkEUlahwW3uueHtrErHjBPOxIGS/pGBkLA3VcCTwfGknFeZuvC0INQ2GKimTwR8qxLIqG1LFmZGs7kkRyZYyPsOOEZrmFyB+1WoEBhFVoOxve9uLNk2l2DMdKT6NqdFEAjhRppCBFdo8B/mMnUX5PLMInl2zlyQhcQf4vxZPQRC9hZRnf6TYDQO54pSatW3CuQxNIJ70F5C27yGk7TaL8X18h/NopYCg0Mi0tZFQfHo8V7SlBU0UtiDFJAVvyXdYkzgYNW0rvBPgj8NhlcJPEkxWQhmMWM4nDzFhh5Bnr520tsVKQtUmqzpCCnFWcRkfPiwUb51G2s92huo8wXLVjyQWdCSPMgueT62ig2a8AM80lB6RkLg3/N+Kp1C8vROXveAn2rIxirWZa5QSjiq6XIc4sslpQtfvAyrg1T8hM1fZ8SIIgq+Q8cFjgvn4AMF6sbuMSJURyIJYG18qlrX9bUAYHR1hDA1xUSOObmwmVM22E9rGv1LeT28hyarHaB4TRaZJ2rvjSdM/b1LcsTDOZqx2oYVbHGiNH+KVQzaadOOf8PRsk196RELi7vN/J55gAZGi4fcBfOa8eTR3so4dD1CsLpDJZQoGsURUEeE56i9K//TbpCoo2XnUJfA8RizeFiEaNjzJmw4MoonMuoQ9A6yu2zcH/l7hEDMZHrcazgpi8ElC034RGTz1H5L0v1p6hntEPBQs47sXkXnjKFpI9rDbqz8UTCbTILus83YmdvGLJCnNkZe4N/zfiSeXteAFsujHz0XTYQT6VW0cnRcKH7C22hygvEe8QPo+ftR5yCUgmhQyHuzGG1ZNEUqODKTZw47arZ293yWzIvgjYsCGFkVPxCnaFhDKuB+okCk/kmTI5dIz3CPkfd2GLdj4lcy+vxVvK0LONUqqRKZQgAX6aDIZ+tYoUlZf6kiSuOv8X4mnPfm1F0nz+o9E8wWm2u2bcB5NgzDIGnOipst7tOfLXxC6cLftbQ7LtmR3B6Fg3Qxk/aczxV1RsxajY5+1u4K7eN2l55cWMt7ILkZnkp4PL6ODH/+OIGMrtUSNxpxAeeH3nwr5Pz1K8Vfl1Zo7D/GUyeWI1zxylfR7YyipiTvpPCIhcVf4vxFP7tqkaZRly3zOmlTtNjacOIxSBdZmx3Mo8IVZtLbP35W1bYqWxAgu892pNJfwIrIeRJxzTc/bAtwHDzO6PtwIwlEqlHhbYUIFnnJwMvgdfhJ4BzfssApBdVi0w682cBB00VLqHMfgBvAfFquy1e1v0xfh6LFntIiTdSggVO0+oIJnfQlhdrvPES50uJxFg4jCZd9Stn3+9nK73rlHJpMhVtZxKxMwZwSh6yR1IkncNf4vxNOeMPIlyr7nQ8GaXm2L0yFSTBAStP1W8gFvvq5URiQ6D1UAMr4Xn/nhc4Jh7XMkd85fYI23Z+8JuMn18aMINxlYZZxA6K0Erc4i5FFmgtJfJWhtIiGLpETKyybYT26l7OezEeEH0qWGG2CtwoKZJXAo0pvRtOkjsHkKwZ4Kx9kmyHbNU7QlKQXeHMzIrAqSKKZESwESQE0d1t+tfh2O8MNNaA9WkLc/R/sMeA/pJ/9d2eB70XKxK5/+9seUeVMru624WmGQ4eX7VIM3kpG/PUGShNSJJHFXeODFk7s2fipp2vKFYM+oXnsanOMYFqNsjkTtY2/TIW/MKT1QEWwtocJVnbm8FZ/T3L44wZpVuqHbfwS/DMdOlY416jRIZOoijgxLQbTuKEl7HiY9uqcidbsc+PscCNBtmXGDhV+0JjcXzEdjxOI9waJo7SiyqXVlQkogYqG8EG2Ivy6m/xFcEDFgIPNUHV5QdFhBRz3/Mkm2cjtvXRAFXy75xRWMaVk3uzm3yq8UH2Y0vkjQjF1IBn8yGSzcWwithET1eKDFk0t87iVkWvexaEulqmtx4mogL2ubLno/PYn2HeN2dR+hsNCbN8yaLZZsnUgJ8QqOhfz6H1OztNdahnutwejzzyVVjY6Tmg6HQUXXIN2ILLhxCVhUuK59xxFEUY2M1zRIuNyCtyb1QqYD7QTzpXoMnalF1iwCTyKoZlJWAIsoRSsQT9e9KmoGzJWFvfsrpK/L4gbC4Sukz/qNMnzTy24rcPq6x1Hg6QYkk4ELehOK4EulvhISd44HVjy5zHlTiYIFn4vWBLLaPbgyOeLUAy9SQTOnkcom25zeFRDyN/Xj87+ZQ1l3txDYkmr3EN+Iw1qSU0gkdIhjmhtJRePdSN70b9LviX0gMniGUq2YRSMIogdCBY2FjHmNBVvmMMJ+sQvNniUFwYw4PHLgP3xBMgbuS/lZeFmnFXTYO++TioYu9zXiUmZPoYyLv7Kb05w+rsEtA4QikkNeEybQQW/94vSWkLijPJDiyeUsfQnlf/qpaD5JVNviVHgiXvXoLipy/lCC8MhzepcDqrgqPv39l8Wi31+h+YuamoxNvI6jCsvIEa+ox/Io+gilG7qN1LT+iVBGptVUMCE8GiOE6a8z2ShUyTRJMhjlOQWcmGe2lU3pVMsR8oL/hXkrSH9vWUlmIXdhWLNAfMgGz6vR/urwPJloPt6cL975qFi8YyCNrsUicwLioPSoaflR2isPhRXT9SLlN3MAqetYrkeezf+9r5A+51eKvehdVeEkk3sgTvfsMjrkg3EQp+r1NElI3CIPnHgK+X+2E/M+3QjVTV11x3HKVL6I93h6Jxk0YyRJarOd3uWwWCwRVNYLXzLspgFcSQ2ncgIOsZArkZ2obyK0fQ4xuvZfI23frZDZq1xtCUSLuWYwqI4nmyMvZxjrMiTVf298AZVntQcXmVitwcSiyACPxrxI0BYbj+y8ANeUXot75mU0CSIK5p7ImVOySi75amWEr6fC7O/BpDYI0KTRBLGzWyP/3FYhHhdA3c0QpipjB9XqUCHrm56i7ezzyLQ7juavItbG1mhIlgzCxCkH76X833+M1EaXteFaLOeiZWkv/02at9WtahIDQ1Hw7kZdpiJ/7k6SJF4NSkLirvBAiadoPBfHpU9fR5q2hnLVUDcceUYThHjdC7tI/1ceIwnXPbX2orVtUdbiXxn7jmi71VSjVHNYmiCaLNXUSGkfWkt4jf6KUDU4CgLlVtqxhQc//Fcfz2ixKz6vUb6JbV9s4zqeSitiisy8jGDkpB3iZ+fxtE5nPO320odhbg4fPgWfV2r2Orzg+UhBU4gUBUSJHB/speDr+Wpy5Qy5o76/6mLfBv5nW9bxPgKnVrqaEhZ23rRrNMpfPYm07G2DrGcJ7gbxdgduoxTVD2WQfu90vtHqhPsp+KSn11GmpT3tFkvFuNyAo51T1bWYD/i4j8yztTRQXuKuUsmneX9RWCh6qfNG/kVb/uxit7kdTliGI+KkTiS8h35GhS/Eq5a7tDi5/BWThazP36Hth33YGjRuYrlhlHLEEvVshKb7X6Ju+JeMR+tjIEQuq5UgGlRhoTV0T1JRr8NJBYN3X86vU8KTUanFdqqwxIpEAerhFA41dqXhuNWX929s4E64sIH/8Lx1Pw8lCvVgbHoFcaVLjP5og0D18gFxQTjsbntuIPxeYsGaPkLJ5peRcXMzgktF7jrRsBVOKhvYRN/XnqZ9x/7q9HakAZf27udi7vwpSCwgKhPg0nbOKDvyeekF2n/Kd05vCYm7xq3mv1qBI9Olz1hClyx8wm6qumcWR5rRBiJOMWYxHfbx0+4sK3vym5Mp89/fEtbTjj16qguDrSrcc67oupv2ffFr0iPuT+ehCkDY1UeTCgb8fiSjV7LBOvRgUrEmz1Ja9UY86CxYiNcNyruBIyGcQkqClSqjSBShk6EWodqkRoEe68Z1ilgToKH3Q5q5LKEgPrRY+NdULvfnyQy7N5q3FlToUJOp/fGworlU6McznV4OuKyFo8XceT8j++UqR0fIVD6I04z9jAmbN93pJSFxV3kgxJPLWfgSn/Hux2DtUFXkOQcyhTcSvKfsIALnjHI1XhIEwNOe/tHHdNG3Y0Rriqq6BidOTEqhRTzVKoX2fXIB0o/+Eu4P9fyKiKIQvOpY5phN57NHnEg3N7xSYGWMRnOpdYkF03nevcYRdYeYEshXp0GRHqSpR32f4y1DvT4Z3CLgHxBRl222giAE8WkzpoglO19ihJNyR3so+MtkCsRrR+6hIpb0g2uNpWfD7Yu3N+DTZ/5N2Q5GVtUPh+8heI7YT4b9OADuIc0qkrgn3PfiaS/c0oLOfmcjYd7vZ6/KOoTcK1OqkV05bjcT9fUQELYKZioWTi79ve9o43cjOVN6tTuG8A6QhCIGgbW5iIpYOIskXW9eBvcPXLAradzO+NyJB1PNEamFVrAwQS3A+AUhcJ5VOxFxYhAkoigaNQzQoEZ+in8GNw/85rHmgesg7C4lTzAe6sWmf/A6Zd3dhSILSZbpmUFHftWHlNc74zwFp4kff23kRsq4uoWdrbyzXMYQSFB1T+K8Pxgo17c66/SWkLjr3NfiiYVOSBq+mjSu7W63Vb3dDl5IgpV120kHrhxOenhU2IhNEEUPPu3N7+mixSNYa3ap1VUNGBoPPWqfJXgOfCEh4IW/Grmo0kJY9UsPpT3116nMSQeSTeGZxRYS7zdE4Ma7+xARzHGcnsEejK1HtO7Iw418P3m0eTAePVDhRUDcFWzi1FeR7fIUwqvLRCbgzTXOQzjNlXzqqwvokkVP2C2VG5E4qQSmvoUKmvMM7TNMGs8pcU+5r8VTyP5sHpH/wUt2U9VT+HA7pKDuncV5v/SQwqfXRad3GQ7hzASL0/DlKNaSUy3hdAw/UurxcJv9ot/LL8rU9VwuU7fnUu6g7/elzNifYmqdlAc1VVGAi29f4pd2rMD/ygINd76+WRFe8eP6AfzA29gkcP2xJEmjZiEeqFOk9o+Xe9f9PMRTdtBxwg2AgOKG5TrwSyZJkmVNGfb0eS8wJQs+Z40J/wbfDTJ1KOI8Js9lgt8o11YqIXEvuF356K4jGP7uJmbNWIUsZ72rGs/pMO6ULWzI75X+jM+I7aW+5WEzP/oZhPMJ1pxeZSbG4HuKdLRA6AZ9ToV98r6rJoASm9DonXUXXtl40TA0Id+stNvtt2xpOsJ2Pb54u0y4nRIsQLWcRnKaBEchjrWJhSZrCQgV4aFWqmiZjLLZeWSFhDJa7ciO96B3KC4W8dLw3Fqo4HaciNQqBWoVrCzuGuvz9uwBdX8EK7TQedgl9uylHcWcT9ZT9lO6KgfCK7WI145dS4Z+NRLS+q5MVZWQqIxbzTP3BLBiZELSuINkyW/N7VU0dGJxIZkQEYTzbTpg2jtO73LYk2dMoop/+1qwp9LVaeOkKQKJ8sZFyHPQZKhC/gUiYXUeKuOX/SkjVp/O+mzntZLAYhPk9f9oaUJc4X8EohjGMQdeAf/zVpFikIeiRE4RF+oFaOyZxdY9PCtmRvqpqWC9iqBIVHQ23ZTIs3ayXqAulECCV3q+RbyQbeRi/TWtwMpucCXPrDLb2HrJBTaqhEUkBwnF4XGjuP3VEdaah9ahxxDWQA8F6h6t2/fcQ5HPtavjXda2eSOCkBPLX3l6HW1eX9deRekngwJB0Ay4QET9iicxuLzf3SS3yFp347mcSQVWTk6IAgGFFuGnVSa1itBsDNNry9ph91wqaJJSaH6+UbB2b1yoZ6XNDIIg+CdmWcKiAlXH4XsqlyDwDZAbzuQ8kWe013+oYfBHYTqy4HxqTgxkg/xGYbqqh5e4AO6p/vlg6shD1wpaGkyc2L2hL9c5UvVNvWDf27IuwIaz2R2KzPYJHWN914d5Kf4qLhZ9OIpr561m1jtPcYkoCMrtF/On5Jps+hEtg76EWkqG81Ct474UTy7rg+lU7uef2m1VLywkU3ogQTVmMRX57VNOr3JwuYufQ3mfzRfN56slnGDEIVbWs4jwHjuG8Rv5t9O7DLMohs1efeGtdaezJ8TnW0kR8TXuCHIEA/9PIJBOq0QBKsQqSOJklK/mfIc6uoRIf9Veo4mMf7x9AO6txhkNT7WsRugdmcax2Gd+vkivOp+nLiw2hBbxXP8zqcbGqfnmhjaCrpNaaCPNVhuIaOkta/qR4FYJGSNDjf3kBZO6hn84sWPEJ85DDiAMGiFxzPekZe0ou6Wsw90luCNOVLU3UMEzhxDaPruc3veUjeeyX5+1MeUDk9kkUIi3e3p4yoxQAHkztoJBTQMnT+setRKf99mO1Ne3J3EfTGmj/rhvI7/XHBe74FBybotf9mX+EuQp3/lW/7pTnN5lQHp5TV0ZfyLXJKiWj6/X9INN8Q+n5Fvm9W7kP3ZQs8ANztOqzYoDKY1Xncn69WyOvaleQfAUIbJ5FlFRx1ueOb1X5MtdY32XOU/9z8xYf+2HeAP51NweXq/kmu0nF+9OXTysVdCRfk0ChjlPcQmIZ+iEpedP2niS+G1s/Z4EQZ5wHqp1YGPmvkIwnm1KlGx7XWCrFk4Gch5Ptz9OhH89y+lVDiF/QwfSsGguYa2ucDKIo5ofYfxfG+RKOI9eK2rz5A/HVy05kv305Xwz1KmFGgkn7s0WEYVUIDxRXkrb6JYB8WPifGa90btuv5PPNurx57Otnpz+cMwHQ+KC9z3RITAH7o2nUlqrK5wYOJfF1/n4kMXPdPHLfH1A3SMfDGo4a8PzbQafmtWl+1Pt/IY+1sjrk06RHheD1TJRIZNDmEicgZ13qBoCvio7a0MZZsL7apZZ6fQug0+bNZW07ByFV9ivDEfTCBPBI3XvF2qLcGLgPUexYGE/1iLwu0GN/doOaqjr3zdWOcdgFuUbzuf9sC8hvx0+r0mg8rjKnjf2qsn+Mf4b0pDCBQc4Bf77OgcSSkadzUcNGod4lOsxg/MIcCr4zcqI3It+Sm4CeBcduFY4LdvIevZp4J1UeqbjXJnz3nC+ey6kFcX+djzz93PZXNMe0R6L3htcr9NPk+Pa9qrvOflclkm38njOF3gqsvN0fF8FOC240qlpNwH+JDj8XDzfywH+PVxDrFZYc0fVC/T45vcjmQMuFxHhOjW92XmKAzhPjZ3zTwdbL+Tqkw02fagHwh0ZV5zetZL7zvLkM6YvIw0LRtrNlU+TxIsIE6qWJiFg5mBG90iFFZIEIakBHz9xPWneFlWdqZwyvIgF2XY/G/D+aJV3hwqbvi3cmzzsj6PpP2+/WggfW82szdKnU8hPI+djvOik1hG6rZ3q+v40OC4AV1GrbVXeTsAC0K48mtFn7ZmsQSdSCttnWojwIpMVEhUPqXKe5AasswooAMa39P/n2zFNhkL4y6qWbOb8/qhg0Z/Ieq7ShanxI0jKE4m+zy6kgt6fSpLuF1C+m0Bml/X/5sgaEy/r89nAsNHNI/VlVtprqy/M/f1M4Zuvdg/+5NlOYW9MWX76FX+oOczsH/vpsSuFjX86lPIqJwj9rLyYHuqtWv7uI3W//GhL/Og/T+Y8W2RH9btEarc/2SHsnU1nsh7WKhkxscCsg894dJe6vj//diSt5KUekWjZ4XSPrRfynwzxkmtbh+ve/2Row7nLDqV1O5BkmM7ZhXZqOVUQ5qucOe2hOr9Auldo03px5cWv110qfu7Jll4r3ugT8zicUzY27InFJ5ea7dzA2QNiRzYK9tj00h/nnygx216mSSrGxouHmofqPp/SPWIjXGObvvLMdL1GHspxKCjdYO1v4fh1T3aN+KZrHe+9X+88pzl8zf5a91i9+XKWybrjSv4rJXYxsHuMbu3Hg+p9cjrTSMzfcXWolqHGECQpUCTx0+j2oV91quOdsvls1psvrU2a+0KXwD8mdgqv1Eq919xXlqdQ+Gdr0bBhIFeN+eUUo0eC57AFtOfACh1EAi5Jk+d8RnN7qieceAELot0hLmjW2JuFEzKT/Ivtie/O3564cNsVA1gU1bc2saVJUQwKVMnE/nW9zgxspH98/dSW3T8b3njKkGaBR+A+NbIqbyfwUZcMbxOyctnTLUd9NCi2x7jmvu93jfLM8lJho6kKSxRMz66RHqkv94x6EcJfJpyC7XxDVLD0A4qtXDhxacJAYUV4PXrIFPT+jNoinJhimxjJ80IrSrAWxIV7lWsfNFi5DXhWWGGxtRFEQr/nqunFAjP3DBwKmbfr2vxDqSV9LHZ+R56RFdZeKH77061XPvXXKoaUWLn6JM+ajTaetwtivUMpJVN2JlneSsq3T8wusrEGk/3JhDxuZqFZ6KiV06NNLK8lCSJLThK6redzn/n+QNpf5zJMLW0sv+NAUlHJT4cyFyw5kPxcaaj+xWgUAk+mGoZGagXbUx0jvoZ3U25Q7ch2Xi8/1iKkHQjn3qd/PjX3QKp9SVoRJ8stsW06lV5Ud83ZnNVrT6QPhnff6EKu/bUVZ43T4nOMnUqs9tOHU43Dlx5I+10UhcBmYcG9T2ZY3zLyaLK3lumdVWwLJEQuD+KOLmWbw2dvSFiakGd/LqfEfiSnxJq061rJy2tOZP4C99XAc0JoqDHqtfQ+Z7BqLfeNeELCqrmC1XMp/qq6Kr2T4X3FPQadogNemetKfMSMWbNJ++aH7dYK/TwVwG2cPNVsHxv43gilrnu5ZdMgTMqZf12Y9/mu5Lcu5Jo8q6tzjj4ggUCBnmrUPUJ7eEbfmCfXP9+mxaLHmy73VqmSIcyV96DcZR5pEXbli1FN3vxneofWL3UO/qhTmEeqVqmCeEAhcVOUcXtnXICGHdUqaGqdgH87d0rH0M79lhbPNMKd/ZWB01xg2lwgdI8/riPdz6e/F+yPz6tjQYyPn4c8Ht5TuSFv/lqZDqcJpIrtn8v5veQy2pcVxN8zi1h9qsHaLi5Em/3zUy1m/P18q17RnuigzS6261XPd5GvVmbvVld/YelTzftezDIWZluRJ2LN2R8Miem/4plWIcdSivb6ahkU4aP6QCUn50UG6NHkblEL5z7aYO7H2xMnguXGfjG87pifnmoxYN5j9YeqGJI6mWp8Eb5PX2fQHFzJL34ku4T16xjtleOnZSq0JfZpEJE5onXguTNp+Vp4Y93aBNE7N01t3XP1c20emdU75geofRAXc23BaQWmsIwCk3eQkk3/+LHG/ZdObNlhZHO/vQdTzUGn04zjjiYaokgQQKWMWNQp1mueXkXzQ5oFHV80Nm7wwcSCUF8lqXqpe/iUdVPb9lnzXJt+oR7U2dRitj0EIe5ChrF+uJcc1fVTx5eGqvZy/1ie2Qt7kqYjPdkqNgbDsxvtZINiQff4m/BxVxgqw+WvGMblrXieLXG7C0QZuLNCUPYpJIPffdmFxSmb+PPJTxYeyHguKd8I1mY1hRPERS1jUM8YXfaY5r5PL3+x3cNTu0X+BGGtQlLKA8/HbU1K8erVsMLFi6NMGzY8WrDwu9G5s98alfXic6Oynnu61L08dVTue7NHFS79cbRhzapu5t9+CxeMxkC4tqyNqrqABZg6c2D91z8f0uihYY107zf1VxXLcZuoszTDP4OhQBjVMujLx9uHrnV4OuHTZ35KW7d2tlsqNyJxO6edbGgjvJ+eQeq61bo2r/NphRG5ZgE1CVJfg3dWbsgUQ6FHCJJCYT6qa38eS/enKRJ1jvIqCPRkzkbpVTsPpFpjenx+cPunW64+/+4jMc++0S+6+8Ekg7fBTsviQnUpuNBMzDHVw9NTx7UNWd4kWIebmxQXsozBASqCaxykyTiUVBjGQNnaLsrr5JQV55oU2Mh6/Rrq18eFeDt6scE/x0fNpOcU2zzhTz32u05qkYWG6jfy0cjxn+XyPnwPKnAB+PcmIfq8ng39fwr1UniOXXJi8fCFRw98uStpggw+0bp6pXntmdy6Gq0HNaRZwPogncwxOiDYS5FOQo2D44WYU6kF9fy0CtQywjt5xfGscLnag4rxVZ+F88Tujf3/aR3ltfZsStHTo344vmfY90e3Xsw2xvqpKNyJQaQWWOv4KUW2YaCH2z3Dagv3hXjijM6bdrxACVUMpIaDlNIb0d6PLmY8u250+pYhCCnBYu6id2QoXlaV1DmEU96ymPCdMpL0fPiw09sBVE2UTy45OW/Vmbzncsx47KbzQCXg54mIRg0CPGxPtPD7bt3k9u0/GdZ4kTdBFJWeUTW4ucF28nCc4dsvXsiZ9sz3GY8N+DNzzpuXSv74Nd7w3sxVpq/m/WZZ9tNS21+rltr+XlvqVq9cav15yVLjJx/9VvLphzvyV/6WmPXM+GPpg/r8mvPS858WLlo4WkxMjIA0dtkh4IoWMbori8e3eHPByPqP9Y/13BzoocTNvEijVKLeDbw3vNK7zmycUZynI1v6+6NJwy+P89b8Sptb8CFaGYZIn7Gfkr6Pryv1rV0wDPWo1cai1hH6VKeXg+Jia/29CYX963jTqE247u/kQltTWmRR83Ad3rve4+cnm749pKHHt1Ar8lhwOP/VmWuvfAJpxOaV2NtiAx6qqXvxfThe7O2rEFDjMI9V+O/L2YWt4cU3VivoY/hvjYzpQ4n21FCdfO/eywUaDlKtc4xv2aSDc5lGb5OdD9MpaWw4lJtF56WRE3hDPrOdw++mXO1m05nMvs/9dub0m6svPPfZliuPz1kf/9n6U9kRCooKNduFkyV23haopVHner4J6QZbOxlYKV1j/MoKt6u5JrXI2ZFORV9LzrfFBoKl3CRQnZxaYGmK81K7Op6JaUVF+g/+vrT4+z0pE9IKzEFFZi7DRys30IxcHuApP5pv5nztIhGiosn98DXU2iFK17k/xDP/l0fwXjrXV0d3h4whkUA3OUIGPePo3bwREAdSTHrnbdK6v25Vu9riyTmiPMaKPHpPIHW9b+4hlINwfrrmfO4UgxWEsxoWJ7Y2NTIZ6hXtcf7dfnUmfDsmbqpSSVxzHnYLPAv3tnoWfPZRp5yXp76fOWLIwcwJ47bafljwObdxw1P8oQO9LZv+VtpPnaBsSYnIbjAg1mJxjNfkBKHUQaLZzWZky8tF7LWrhP3QfsK2dXMQOnl8JL9x3fSiLz/5OXnYI3uznplwqPCbrz41/LyoGTyTdgahUtrFBmz7Y3LLx8a0CHimdajW2i1Cm/5y16gZIAr/ziDKXNGaKlz1MeJSFFUNhGeUnmDp9/qZDnjJ5Xjcew2ki+JMerHeTyGiAA3zl9OPMgmmkEkrz7+VUiwGNw/RLIwO0CSC0fmQnCau+GjolMe+O7rri21XZ899pN7LG6e0iuscId8cX8j3OJZcMuF0Rkl4sJZC9X01h+Fe6vhcY2SkXpFX10/jEKYN5wp9rSJF1fPXxJ/NsPEp+RafpsFaPNIiX61kHIPJrDxfViRtPZc9EsKBGgZq9uBznN4OfLT0Ngh3ye6EgoDkPGNbpzeOg+a9zVcf3Z1o9GsZ6e15PK14Woi3SrF4fLNR349t2mjhyOhvoeCWeymoLL2GtmcVmRsUW+yIpEr7o67k5zfee8XQtmmwukQlo/JZEHs5wV2AQzlmG9/Gg7KXxPhpd89Ykxx7PFtsPLlz5O7fJrZssGFamxFaBXNUo5ShcG/l0b/PZIVSSi1qGuaJhbPKRcLvNbVePOGlqVHxhmcolCWrrK0Tfz0CHY5Ez8cXEIR/Vqnvv3DZ3wwQTbsmCHzl7wTfh6L1iPAcPZ8Oebdc1RNnnhmrL8xbf7HgWYMVyvyyT9Y1OLhYOMN9tGhsC/+lm6e17f5oy+Cl8FFXWgzAcwjLmTNRBXPffi9jUN+txpXL99hWLJvB793VEGVn+5qys5DVakEsVnmFAlRHBoGGWjgOkKtAXffH58jlYFHLkU0UkdloRHxeHkVkpoew6/9sbvrsg+nGJT/sTXukzx+GHxe9AmlfrtrnCoIgTR8PbfjDvGEN+rzcJ3pC/bB/B4mLYrEPYVy+gBJOB1W1q6hMRoNwPnSMDV/4HqRP1Quy3gPMZtH7XLYpQIC3+tG2q4/3+uzAu4O+PbZswBenjxxNt4/qGa0+/sljDd7743CmPruED6oXoEnXqWXZVoHwWXkqt+fb6y+NfffveE22kWW81TTyVcvEsxlmDcuy6FKOeWh6oW1SYoHVs46f2rHpH37mkURDBJjjYOlqL/18PElbIjAaQSS8TqcWTXu+a7BNIViF+duudvlix7Ver/118Y0fj+ZMbROqMvdt5PO9I9A3UM/X41L3ut7L4wuQbNKy89/NWntxzjsbLs9p/+mB1QZOPmJ0C78dg5r5fwanFhXYRGLjhZzGs9Zf6P7k0iuLMy10gFYhOwfHrAYrXzev2II+33Zt+KL9SY+/svLqNyV20bdvA/28PZdzi5HCwyPKV3WxyGq1Ftu4WIammcPXCia2DtYG4CaHc9klnh9uT4iYtebC95sv5E1XQFFdz88jPSHb2NICBkmjIM1J+Aaq+GLuPbXf8kx7r7FoOdfTbqvc7GTA6kTKdhspvyd/c3qVIQiGSLFw3fskd6XKPY0YuRrx6l4ryeDZs+AFlrNR522+8v6yE9nP5ZlsIBpV3MgBhVqGeJpGxHk//fXoJuNIknS54PJ1HFbMut9bZU+f+lPOlKcPW3/78XX+2KHWbHJS6Q7seMsJLJjXhfJWgXuAUYPw7CKWopHVZkPs5Utq8vTxQebPPvow45HeJ3JffHa6afv2YOcVLoF0EjvF+O7qEqPf4vRyxIVLfukLwrS1GWurPB/gYWWCokuh4D11hoIkXW4GVxvIMpu6hWllKpEXrUl5lklWln8z32Qfwgui4ZEG2tffGhCJl9lLySkx+QZraLwGKhaB9IGNA57VycmUzWdz5/99Jnu31cK2GNxI91m4j/y7ZsGqi7lFVn7j6cxxhWZb33reCqSTkX/AdWZIQ1mzQHW3aBVrrhvoeTFEK8+N1hFX9iXkRe6+nDdiZKuwfUPj/N8tKLH7LjuU9ufey3mz6vvKLo5oGdw52t+jXFPTdZ6Mi32hb4xmXoHJHvDPVeOsTefzZ3nQROdRTTw/m9G3zmh4rrWhv+Z1D0ZMWXEs54PdFww/Nw5UM90jlEXeStp6IrWw0ZUcEz2+jb8hKd8c+OPetF9yiqyNRjT3fXtU27A5BRY+3J+xo1YRnqc85fK81mG6xMsZxeSaE1nDR7QLTutRR/3HsURDg9WHM3ckZJkHdov1PhGroy0MjXxogvCN1AhZjfw0bjdfrE3chhx4Z2ETx62gS34eZre7FyscCVHeWGBC3ulFeg3eUer7L0Laax8RJUtetRsrX0AEL3fGyTqcs+nf66Xx61KuR+mLrdeGfbM3+cf4fLOqKuGEj94xBKlLhEfOtG7hLzzSPHi585BbrGfO1DMs+nYGf/LEIygl0ZNjOcTjxtRbnAv/n3AMB4A4QLVf7umJ+KDgBKZ95x/93v0ArPrqrZ/Jpbz5PDIs+VLkMqH24PR0AY4eoagriD5PDWf8X3G089VWCszm8BIzESNSSLDaOAK3bejVCl6nobFIlrVd47Y9GytrHqVX4NX3HemFB57vuFLc3GbjlHFRHmejvDSODhTAc3dCfmtOREUtw9R5FiuKUFPysx4eZC4ugLKL2daQRoyvljkM59tSCi3RJ5OKo6P1nlcbhiocBU18jrHZ8aSSWF8dU9A9Ro+HuFXajg73JdJzTXGHkovq86JofLihXyZYyOUWtUkvttY7ctXQVsWglF4NA44bLGxTtYLO/+NoxlPvbU99YWbPkPcGtQz+fsOpzI71ArSnGgd5OEYeGIy25kaLoNP4WE94EV6FZrMQui/Z0EAhIzI71/E+A8/22X01t1VWAafqXM/7QqBWXpBeaG1EUuwZgZeH0CQhD/CUHXIEopZTq8VTsF/uJF4dul60nPHEC6u7QyZTIt7zyTVk2NcjyJuWRBNKNjRmU2YeIK0noLrj9HSBIyHkDUXC/6WBjN+EcrOHNp9J7/nR1pS1O68WKAnnlEV3wMeB8KychyI9z8zuHTu2TV2vU85DLjEJQpD57bcmWfftfp5IvOrFWq1IoKvV5Hh3EAXEQJxIjRYJkXVOqXv3+cR72itrIIO6bf+wp3/akTR89zvJXQ2ubFiSw3gmdQLlP/VLKuidF0t9JWoz01ac3XEyi3vonT4ho2/HNM77mVpdbRezvu1LEhmefCW1Pmy5cGQdK+k/YeHNwonhspZMk/HnKhVODKP0RoSmxzc3C2eR1Rrzza7UD3cmFlZLOPHQnQH1dRc/H9GwauHcumlgyfiRW4W/Vs7iLpzzsrFs7RJODFi/LEkhu8mExDMn46xLf1uaPWnCz5adO8um8N2IxXImijRuXETxiZUKJ4amlYj0GraWDJwzw+klUcsJ9tJbBtb3Ta4X6nNfWId3klpreQrCFT/u8jMHScv2qMqtThrxXtP+pkPnDXB6lcHmLRtM5338J2s8VekQJxkDIqvof4GOXd8dLKqyziYQQ/nUZad//OVUwcgik7nSZkZc08UW5yMNvM/+MrbRSLlcft55qAJ4wLjhs4/fN29Y+6x46SKebA6lwC2UY/jhEEPH8Gzn72URdoSZQOKNga8sIlXBcUhGUYjp1Sff68XXussbNz7tPILTS2e/MmaZzLq6j91W+QQERwhUbUykusObovlKomNRUIlaD6GM9KIoghCtaQaeq6Qt7T8DlpK2FaIDnt1OkD7FTs9ayS3kojuLmPflEJTz8Wq7Oc3pUxFH4BWNOCJgZl/GZ3i5RmbIyASXPPEAXbiobemwNjfAIVJRF1H+z/cj/aaUGxu6cF/yM59sS/4uIacIDDD3SYXvjts4+0V7np8/vNHoKH9NmaDcjCU+vk7R/E++5Xfv6GUtKMDml/NIzRBBxAgBqtRwvUytxj1myA6iKDIyRMhkcF+qNGBg/omsHREgZng/Y8Fudwxd4uFaR8cTdjUBxBmvH0r2HrDV76vvhpIkWfaB269NnsVY/5xjN1faL/YvpFakGTDo70W7rsR/wjGgF74rPBngjiDaEfIeg+z6OXFyubfbfFQbqLVfrT3h0d8Y85+j7ax74cOrHLGqR9Ywdf4YDhZjueEtXP5fo1DGS78I9kTKYYy5AvxlKg1CuvF/HA/6cnTLG3rXU/NMbcb9fHr9jisG36qq66BA6KE6nknzHqs7IC5Mj4dzuMR49GDfonfefh+dPdXUivdZr4lw4UiIeI91EVEgmIqwSCQEB5tErUciYuTHlK3bcFRgwGUqKLgEKdTk9f3ZEd6epKRItF+5ouKzM+rZLl30Ab/mRF6uH0pNUdpyc7AljFe/c1q/lX8SDLY8e/RK9ft2cX9S++/0Sy73hzFC1ic/Efb4Kne+vBFJNiVuBJf5gtfTl6jwhQ9Bnq56GuA9pFZ+u1ZrfAP66qNbSfvZYHdb/jpqunSwgEI+fZzWjyzXcA1ioBWTx68lS5Z1q2wPd8cQGXnLfDrmp76krNERpze2Wqnnfj/3x89HsgabwGKDl+g8UhE8jrNDpJd5Vt/osQ838nfbW1y8esVgy++/LbEf3K8DO7A0AtUFhFap0SDR1x+JUVEpyjbtj9Geur+U3bpcYsLqZED4qj0bA+KGTd1Q9vA+f6gt9+CuxXe1HDrYlM7K8OFycpGNB4vWjTVMsCxi6je06F5/60ntw31/d3oje/H2TkTa7N9J2/4qx3NKSFSGTK5BvNerWxzrt1bSKVkbqJXiaU99ZxpjXjTfXpziNoR4TyJO2fs0U3cTGIzlB52zeWuH0AXvrrYXHas0ho6Fkr1nfEsFzii3As3SQ6lPzFqf8PPVAnOlUy+xcEb7qMSJHUOeePXh2ArjS69T9OtPA43LflnGnTyu5rAwVUc4wRokBR4xCgWiGjaxEiFha7RPPnVE2bLNCrIGYlkdoLCJLlm1cpxly8YeQvzF1vzVKwQLz8djQK9D8DxS+Pkjxfin3vKe9vJ7Tm98ra+YPG43WfJbfXsV4zklJKpCpg5GnO+n3zM+I/FqVLWaWtfbDpYRQ9rOdEPWtEqFj5B7I5FQfH6zcGIIy7HpyHyi0usdvfSyDgbWa+Q3Ti8HgmAMXHEy5+XEYrZy4YSqqU4lQ4Oa+v/0Sq+YpU7vChh++3mIaelPv7CnTqg5XJWujnCC9aeQyxHdsJFROXnqav3rszv7f/vDWHWrtp/fbuHEwD2veA4d/pb/Dz89rH15xhjZoCHbmaBgG24jhQRxRJaB8BCt2vzmNXX6fMdFALbwhdQ3F4mG1ZJwStwypTlDiwhVdK2dKHEjtU48rYV7QgQ2vz9rd9/FjqvbrBhmIPynVmhfFGzXmqLiNXUdHSKVQCt94D31+k2hiMBzcMuYvyN72tHk4sYC5766j5v0CJJBXSI9j348pP7rIOAuW/lMR44MMK9aAcJ50pOvTscQiJQMLDx5YLCd7N5zuf9Xi3rrX3njMVmHDkfhGe4DdJuAZxRpBw5e5v/Nop6eM2aOJNp12IeUSkRDmIjGTfZrnntxOpxTNm9dMHz3AmVdPlBERkSAkSo5yd2Ko/CoF6QsohQNav1anphqmEF3Fy57yRQi6+WvONb9Mo4yBYN4WZ81dOy6wU6vMti0d76ki+Y/b7e4vx6v8sIru+fSdTf2IEl5WadHocVSZ+j3Jw9tu2zwqayTCFfXmwdrbV+MaDiqU7TPn07vclgP74ktfu+9VbYTxxrjXvAqgSq6TCZHqG79ix6Pj/3QY9RYPAe+SnMOLHVcAGIjMYC9Fu/Hnjgj2E1FWj4/zyLa/qM5SFEiD2KtCIvw41KT3rEdPdpW3qjpk7yCOUVyPCOaCU7WTFlXFbD8a2Q/oef5WlcGS9yHUISARL+RuUyjZV2hNlTOqKmN1D7xTH55M1Xy1cN2vAGZC3CAKcYTicGfv0n7PPl+qW8pgiCE8teGHSSKVwVXOjZUoUGi/s1vyZvaOuduiv/k4x0pLxdbrG4TBlfX9WoFmtgu6NMPhjR4xeldDhA0fc7Esau4LZu6WrEFXIV44vZElV6PxLYdVvm/9c40Mjy8yqo5VJn1tkP7GlvPnh3Enjldn8vPi6ZpKoo1GPAKFpAWt1iNhnhCegoERfHgGJFlBQIv2OiAgCoLPMOeAuc47PBSbwmJW4AWOKR6avolr4lv13d61Wpq1VcPohPIXmy3nWEPNXC3bBwOMKntyFIxq7sSpP+BUt9SRMOiQSjn47/sxfFuY4Yr2KL2IZEIfae1TN3RsUYiJqPYWn/U4pPbdl0xBBPllzosBzb0Ho7Rnd78QruBYBmmOL3LgDjQuXNmfmP//deJtpISCGzlVhmFx2v6+Zs1w0d+6T1j9oe46uw8VAFsZVr27m1n3r65P5uc+Jj97OlQ2mqWI6sVsSD4PNzL8bxbGXDvAtfySIA/1LUkJG4H8JHJoEqoefe9nd7jn37I6VurqVX1LS7/10Yimx+NNcAduANYlDU6C4pz3OlVBm9KmYysV9wKJ4ZRKhEhr7OaUXUoN3Xyh70pAy7k2IJx9dkdeKX0SC8Fahutf8OVcGKMy5YN5//ZOtFWWFiliJEci+iYWFYzdMSL+jfexutguhVO05YtLXKmTvotf+5bW9jff33dtnVjNJ+TLbcWFSMryyJHmypens4xQB5+v43OMXSpgqPAH5JacpK7DQ6RPKL9vBGtUuws/eJrP7VKPCl7fFuZvEjmtq8HSidS6YcoRfgGEJryC4AIYmNk2tsUappOn4rgHnaW92FJr6Er4foyiQaLzuPYtfxJOYUmtzOJcHUdt0m2i9Btebt/rMsXLGRmRhavWva2PQEs3+uD1N1AQglBxdZj1WPHT9a/NWeh07sC5oSE0Ly33/y14IPZ+7i/145kz55Wm80mEEumdMplNQa2S0jUesBoIQOCEBNep+o9xWsJtUY8cXWXs6V3QFZIOzdagL1FIgLx6i4nS33+Rchf2ZnikvyrWkQEqTvnk549yy1b9/e57CdPZVqiHHV6txAoXEuz/Zv4fw/CW27vmuvkf/7xi9TFc9FcFRYngYUzOMSm7jfwea8Jkxc7vStQ9PvSJwpfmbrN+ttPY9j4SworxyMRRLPSMVQSEvcjYPTQ/gGI8g8s68Ct7dQi8UxQITavQ2VVdrxgOk94X6S07W7aU0ikSeuhzghlO9rn3EHKtYiSRy0mb9gOF64lFu9La5NjwR07Tk8XkCSFOkTp9o1qE+zYfuFmStb/1dW6f89Ec1Hl1XXcOaQMCECqR4fO1b/6ZoXVvjEQJnnuW6+/W/zlvJ/4o4fr2qxWJFK4biMh8WBCQf7iNR55dEREtff0utfUHhPGmNhYtJ6V482w3ELJkahscdnFQHEfzprahbO4n82Fb2sXogWeCd9Q6lPKrvjCppmF5n62ynrYHW2dctQw2OsTp1c5QOzIklUrXyBSkuUOy9AdeG1MhQKRnR/6Xf/6rC+cvuWAewXkzZyx1rzit9fYpETCjoW4OkOdJCTuV0QR0ThfaNUX4UtPd/rWemqNeAqWpM60mM9UZjoKogaRmk4V1xE0bWvK8An+lS1IwYDhRqliLtH+E8rterjnam7XywWsFlUyrpMCkzdQy2x6uVfELqdXOYq++vwh7vTJnmxlbQYA3rKTiGt2wu+NV16Eqr9jj5obEUTRP/e1F//gVi59mDeZmBunR1YL3DCLB6HicEhOcveN4xAlkyM6PApvv3zfWJ61xqQR06avRMXfDcXLpbkCN0eSHh0EMuLTZqS8Xbl2ET7nuw/IrJdet9tdNkU6wPPYOa/XfmSC3nzS6eXg0e+O/LP6XH43Aq8j6AKsR35aJXq+U8grM/vX/dTpXQa2OrPHDPuD27NziOuRqaXg6jodGcl6zZg9Rtv/kZVO7zLgPv75b72+wrZiaRcrtqCraDe9ERHuTYKTQenNqNWIwL3uUruoxP2CICClnz8iZ8z6VN31IZdjp2sjtUI88Rxp9nLvzTL7tvZ2N9MyKQip6Dk6ka7zW3MonfCe1GVwKdP3U4Xz4VrXAohrvSIVwlN1lo+ktZ3+cHqjhHxzaK/PDh5MLLIHE3idQheIIoFaBnnk7nu5VReFQuHYp+VGSjb/3a1g5htbufRU2u0Sc6DAMpkMKQYM+tz3i+9ecvqWgQW44IO5i/nlP48ryc+HyFbD4sRVHXAknEsEBolkRGQ6/LGH0usTZY0aU0ilhpPcjzyQkKgtEJDJCLmaUzzUebXcL6RCZ3BtpXaIpzWtLpswaCvNHQtzt6RZ6Yrxr28mQ94dRN4wTAmEN5y72HkHbd9bx922D1h4eXWPAlndVdEEoSvbwGz+P9emfbwtaX5GkftV4gmCRiPjfJctfarFaKdXOXJemvIL++cfj1tx9cMNDJSsRIOGV3y++qGXsl69RKd3GYXfzH+mcNH33/HZWdUSTtxbT6tUSAwMSlf27HNUHhH5A9W72wmVX4ThxrSRkJC4c9SKuh1vPh4jU8vC3Pa04+ZIRQAiFT5HKoiD9Vw9kc8PrkS7HDVgUhFzDiHPcu0pOy/mNjDY8M1dgzuKAj0UKNrXo9z+7dexpSXGcZcv9WHxgsPuAOuQgqq0tnf/X10Jp/n8+c7GLZs/QJkZVQsntjYhokx0DKce99Rqv68XdfKb/e5gz7FPbtT4R2ZJwikhcfeoFeIpmE54I9b9dG5sFdqtagHJ4youy2/cEylTcopKxsYjQqaDGq3XLqjul50FVWWvXKM9zmLFe7A7PW+GIFGAmkhvU9+jwmwmjHnJ4uZUZoYP3vfcHXgwPKrfMNlzzLgKA+EhDArLou9eJs6d0lW56pIoIBnDIKZTlyu6517o4/3WnFHKuLgKYiwhIXF3qBXiSRJ0K2TPA7FyetyEY7QOBdVtTZcKwxh4c1IDZIPqrjv9woalLAQRjHc5Afx2d1IAJxKtkeDa3MWXMTIZCvBUnOgT41euhx4DwkewxcWPWzPSIWxuLEZQdIWXF6Lr1vuV8Pcv21juOsV//jHMcmDvAKvFCuF3L8COBnWlCtHtO671/vDzgdoRo7dDQXDHl6iTkJBwT60QT2Q5LwPz0/lHRbA2EfKgPBDIJKeXA2y5IaGkici632QP74nC2qhsVvNQstPLgdnKtk3Is5QqsytAPdU0ieoHak+7EirRYAhjL5yPEyqzOsFa5AICSzyefu4fp1cZEHYP86b1U8U00OXKrE5nZxPVtsNf/r/98bgiMrJCp5WEhMTd556LJ4gIjRivLgLvvu0Rr5RKyKPzSIIoty0j6IoWjrXj3KzAhHFoGxNmZdTNyo1jupJniSyx8pVU2QmkJFiuZwO9yx38indsam27kqCpbCwmDdV+pnmLK4ro6ApjU8HqHMSeO9uCray9AcA96nS3Hgkecz9+GeJfYWyohITEvaE2WJ4kweXoQSMqAW+pG3rZ+ce/WE4woj0RH3YLwcjwcJ4zIDzxTi8HgiD0rMxqxDf10yrye9Xz2+z0KIf93NnuClGg3QYbIkRoNEjdvtMWsFzLCTcUGDL2wP6RRHpauX2CboaAUoFs3MSqfvKZCcrw8GtO77sGhFMFzhecTzG49OJSh3/HfuDgvYmO3TokJP7fqEw97gq5Qq7W42KfRMp2TO9uAWOZ3BPxgT/MpH2GzXV6OWCLTg8U08avBRF1OzFJplQhzvOl5UzI3FFOL4d4tftwz9FDGZYmhLs2T5FEjzTyPr9mcpumIH7l+vLhemX60IFr0NHDvWxuLEfRbkfqNm2R50uvtFd17XnQ6e3AnpTUPueFyXtthw78u0XwzQg8UnrpkezR4bN95rz3jtP3jgDxIbOMRp9/LhkiknLNsZ5K2eDDiYVEvpH1tXC8t8HMiha7gERn7YCmwSqXkUinYpCMIrNCdIriVuE6osjG/lkvUJPaLsojQa9S5UC6VVInuHUg3Pj79QGHBbzS4rc8+FSiEMJ3x3dnhDDi0tEXXA0NFRGuRfkkSVYYQYG/X/iB4/0ggPMW/lZq8P5qB/dcPAVLek82odd6kj0vdze9UqaKRGLwL6+Qnp3KzfARCneM4lOeWCra013mHBw5klQgwf+NF2TB/84lt1qt9Zu9t3/7xQJbkPuFjyk0vqX/yiXjmw93epRhycqKyntixA7+zMkI3o34kXYbUo8ck+H7+bd4d89y+0+X/LX6g6LXXnzdZjZBIF2/Ajw2VNa2/UWPX1c+rFKpKnRY3Q4gEwYvO5LaZ8flgi5FZrbb1TxLQFaJnWIFAmGdLF0lvqpvmoA0JhAF8ZCRIgr2ZMR6/upCjYLa0SrSe/P4tiF7QADuyIZen2y53DmjkF3KI9ELUrGSwWr/IoDg6hQMMaB5wNTWYV4/Or3vGLsv5T6y8XzOEgvLy+A7qLyNxglOe52CZjrG6Kf0bui3xOldxpJ9yY9cyixZYRVE2z3PwLcAfF+kj1pmHNncv29siNd9Mzj+OvdePI3b+7AJ49aQQprMpXiCH61thgi/KXGk94Ry7Y9C/uKRXMrUZYg3uRVPgvZBRNjC52nvIV+X+iK0+FBSg9dXXtyWa0dBrmYW4SYEhUyOXuoS8uH7g+vPcHqXUfznyo7WJT/sLT56CBF436GbgRvIZQxSjBm/Xj/n/WGQaazOIw5yZryyjV3+Sw/3A+vxbpUKpJo0+Q2fV976wOl527iUXlxv88WcqVvO5/a7UmAPLLQIjNFqdawLjzfXuxU4eIk486sVCuSrplGoTpbZsY5uffNQz6/6Nw04fzstjDFLTszeHF/ydlGJEe8A6vStHA7kq76fiv/96bgnGgXryu33fyd4fdWF2T8czny7xGKrdmazQwI2D/NGHw+OfrZ7Pd/vnN5lvPTHuUXf7cucIPB31LC/4+B49m2gZ38a17S3r1ZZoVO1tnPv2zxNiaIouO8td0D5IYL0r9BZIiJVO4aC6o3zb5eQGkTJwozOvxxoaLqRSk4HuF81XkReKhk6crXA5UIgQlZ2CJ+bgwh3y8SB1Sj38kYyH58jNwsnWHsR7LnTYXwlvVwEnmYVFV2ibxl3Wy0jSGjtR5suv/Hq2ktHP9ieOnlvYklYZqGZsdmsSA5fAt4Yz1Hg3IJjwApVUARiwfJON5jQoaSiwK/2Zk78eFvigRlrLn1TVGSNhdNuGUhHhhNRC5vdjlQMiRQ0PLcaTimjUIi3Ir1hkMc2563uKJezjbF46ydXYanMhXvRQutwXQWLHeJNJOdZYiiw8l1ddz85OXxwjYI9Cn00irLtcO4n7rl48vYUihArKUFBGQlaj0SPxjhvloMguchKTSW4QkC0VSw4Wi6jGEx8kEyhJrGF6BKwTnB7XvMoncubC1ZLjFDpup0isslkiGnRqsIWnraL5xqRghDLuptLCmALUNag0VnUtV+5Ofy3wvHE/Hbjfjq17cu9Ge9su5SvMTmW4CsdbYBbDnExcjudozXS8cYEhMX5aGqR9udjuZMfX3p2x/IT6RPwkVshpahIY7LaWzn2baoBBPwL91IkEgSZ6/S6YwiCEElSRHuzzV6aFNUET4bwVDLnNQr6vNOrDLNoDs4stkbhHaTuZ3DW0yjluODbDn/el6NI7rl4koqY1jK5wnWVHcCZm0NyqPOEVcglgi0HrnLfjOSoIJJqkRCTy3UMXM4yCuZKxAvDEDwK81G7HIhuv3JNFC2W0sC5gMSyRNFmOqbidEzjgQNyqpK2zutWK+PpseNmq/W/8uP+pH5vrb+6Zu25gjaFJivFQMJAyYEXZLg7Dp4lg2eWQPV6++WCkLnrrnzz/sbL88GKUjmDWGO2HC8Kis+2eOBkxF9AdR0NhW2DQM1dWTNy5fFMrzSD1ZcXBZdhceVwwUPRFIryUVyB91+urRxzPMHaqdjCBfLwnbi6/n5xLHwXeq0MRfpqkm9nU87d5J6LJ5iPQY7FNt2Ax4+LbNZpyCMVrTAeqvvwEiqF9ECiZ7NySpVZbEZ23LXvRr/wqPwCoyWtwGRJc/qUg81I4cQqLB7Kw5NAXj4V0pcihDi+qAjC5Sbpcabw8EDI3/+S0+eWmL8tvv9X/yQt2Xu10E9g7YjGogn+98LhBVoYkIfEfLP8x0NZ06YsP/MlCKgSDtUYjuI7FFk5lbsyyBU8lNCBXkoojKn1Tq87yvEUQ4jBhnAVx+lTDeBUDUOilhHeLr+9bRezAwttAk7K+xrcGRnsIUcNQzQux1HfD9xz8RRYg+hYwLcSSELGwjdV8QsUsPXn/sPERwhSgZBHaKmHk2KL4Og4KM3SrpEhgvdVMi4DJm/StJ1Q2UokIOikRiPSdPkhThihoEAj4vU63Vmt4G/nuSJleGS5GVH/hRWHUvstPZa9+HK+zQ/b77gqjSN0rx1ur0szmNC684YJL6688Pl/sUBTCywdWJFEFE7rajq80IuPXLQ3DtKWm6l2p5CTVJd8IxRYkO6uwuPKiVB4+ioJUe/BuGxvv5hljqxpvGujo8F4UFF8bvNgz3Ljr+8n7r3l6aioVAGhdKk0Ao9r4+7F0wGBh8SBJXcDZhasu8oug2MymiR8fctfdx3aW98Yf+TuwNUuvrgQDy+qsMumaDIJDqvVrckElqEMBD8ozPn3fyMhraj978czfjqfbfa7PqIAR7m2ONxUnVtsQuvP50/6aHPCh+BVbUBsFafSSiJw7eFmYa7MiQSJgr0UhT3re+fBn3eclEJLnIWFQgt+dxUeV46DkyP9VKYoT2WFmocoCr4kgboVm21IgM8Hv9X71ZFQpYzyUeH1Hu6bbTduphaIZzUg3M/CqZo7EEX4iisxWgH8ZTsUy83iHTg7VQKu0le1ylIlgLhoFh5MnbcrsciHFDgITWm7Y21zUDtFGYUlaNmRtEkrDqcNcwa/SvLMondaocVHAAvmuhhX5XBhqVTIkEpGH4X347JKfDuBd+BxNdcc4vi9Bg5/OzE+mgK9Vl4hjPviC4MMZnsd3u0okfsDHE8wTlCDIE0qcdOU6/uJ+0M83fXG4yo5fGyVImL9Kj8UCmfaStvK4Bger1hc7GZ5TBJV2pHD8yBYXrow+EgecnqVQSiUBEFCYQAZ3zUgKzaryOakuzuhSlafyHxh7fmCtmar3fGhYuGokQMTCDdrcFA9ZKGubxcppyOdDn7nCcdxLM24+djlfarh8AeYYGBlSw6kzLyckhfsiEAVrD+V1hgssHoinr4KMayOw2KtYghUN0B99XZ1xFXGsaTCFgVmexAJdpar8LhyuPnKUyVDeg2FB4xXmP10ODHPL6OEVdBExYLofnL421czCIV5qQ44o3Zfcu/Fs1oCaIUUrwhJqOCY8w8X4LuKIghgcXnx9FDSjnaoyi62gnqmlbgWT9uFC1uoyrYChtsSZisFP3HkykF5eNpBQJ1/VQRbUxRN68ScvPINtdUELJ7IFcczx6UWmB1jLnE0q+twuHkQS7ljgLtMjPKWFXaJ8szoEe15oG89r61DGum3PdJAv7VXrOfOfg31GbF6eY6XnLRqVEqockJ0Ieyu7lulg8LmVIa50brzhmpNQz2aVBiebxEdW/bhAfnVcbg6rIaX3jbC6660dx5Iym9qsosa3EnlKjyuHAuFkI+HAgV7qY6DwFfokaRpqld2MRgSUPLfXAhV5rAhYIPSsLY4C8ujYK0MBes0J5xRuy+55+JJyr3w/D7nX24QrDLIZBVPotTwIVV1bQmIZ/nhcv4aOWIcmyI5PW4GTC+tkgnwpGg8J7kiAp9H4LXu3AEfN2csQby5GDdjlYNnuRMk7k1302YqwrVyixkJ588GOL1qxOJ9yY+ezbLUEaC6jqNXXcdj4aNp1ChQXdQxTPP9B4PqTl0zKa7j5mnt6v/9fNsufz3b5uHlE1v3WvlM64fXPde2x+pnWjdcOCG2wSeD6z46vJl+QYsQ1WVPtdJhqbq6f2UO1wIMFhvacil3eF6RvQ14VQqIdIdiK9i8WHlrgI+KNkX7qFwubH27OZdWEmsT8KC16oMrI75KEjUL96y4CA4Qn22sD4V6je/pqZDBPX1Q8wjfWuL8UKdofV6UTnVfi2cNP7/bD5f56Tgu/e0lJGHEQwIr4OhM1z9uZyJ/qQulcTmrgc/+YT2Z90J/u8X1WqBYVgV5rIUJ7RdC6j4vG7D+0aYr0xYcypqfmGMA7a2YBCLUQxuH+6HhzX36vvVw9Candxl5H8yZZVuyaI5jl0sXORjvlEkEBdn9vlwwQt2+019ObwfWwwcGl7wz68+iY0cQIXO9IBGeLa8a+cRG/UfzBkGcqz0HD0RF+eLKc4e/25famKreNGoH2NrVKhWoXwP98WGtA6b3bRC023mo2iQZjYGfbbj21IEr+a+fyzarSqto1Qe/Zg+FHD3XJXzurH6xM0t9KyKKgnLsTyfP/X48Kwo3v1QXDkR9cGPfK8ufbok3ELyjg7Lxe+j95cFV+5OMfcUaTKEUCAp1jvK4tnlqu54QxnKraOF79vx8/5EDKcZG7hbwdgWeAjm2dbBpVJvQyekGexZU126lA+G2gCtE4Tq1oWOMx1GI533bgHvPxZNN//BhPvOddRRhdj1QHjRA5vsoEgPejiaVja86fR2wBat/pzPGDrdby82+LANHTqQjBSZ65QBS02pjqS8evJwx6a31VxbEZxe5Fk8ISKjeEzX3p3qvfb7DFqd3GUXzPxtr+uWHnyxZbjZsA/HUBocg2eTn39Q9OfF9p68DQRSapA/otYU/cSyAd1P1J1kWMW07ZKo/f6+BV2Szas8yOpVS0ui5308dPZpSiGe/VQuc5AwjQ0+0Cjr21YhGo+BjvqVFPJYeSO7xzZ7kX09kGANINzuSukMgadQrxvvM2uda9SYIssIAccz+awXhU5efOXE+y+RN1WBstYgo9FrPiD2zB9Tv4vS6Y+xOMkS++9eFI3uuGnxqIvCIYtBTbQOOzh/WpBu8h3IWwcUMU8vhiw5tis+z+ZCOfvmqwcYIzTDo2Y4hOz8c3GDAzfeUuDVq8mrvDIpYEs8/dwuIgGDPQUTR3go5hRLytnIsWHnOv11BEVYS8QXRzj8dFJfYjhQUm3LcbrgG1mShxY4CvTTlrrsOoVJcY3z9HPuluwQEmS8uQmxCfKTTpwwodBOY0IgrNAiWOwSoPotX4gOJg+dd7tjpjnyjZVyywaaoiWmBLbLWoZqiqd3DX75V4cSMbh++fXiLwPFROll+5W+mIjwUGllGe5Ml+xIbOr0qcD61uE52sVV7veOhOk4QBOSlkSOWF/523uaOcvBCdnB2sU3vGL/sIjyuHG4vllMEah7qleJK5LZeSq9rtHJ6Efe033StO+eIt0qGwr1VeEEWSThvM/dcPCl1A0RQOudfLoD8Rwi5iFNFNnb6/Is8xIQIrfMP14hCERKsZ8upXPdGgVZPBYMHWzp9yoNr4iYbh5QM0cnpVQ5Zx67ZVp7PxMuwuYQgkQ3EE7FsZ8gU5dpN4SO2KDp2vorbF92C71toQNa9uybA9dVet/FoisHfDLECPXRYlFU5bOl7qhWoZYRuZayfR42r6u6Y1jNm85i2IX9qoBqObaSbn+vOUVDoXMu3ofRCzmW6Y4x2rq9NIBl8hat7uHIcBMJfw6C6AR6J8OcdRyVjOueYeAJ/H67C48rhphMdFHu+WnmFXQcwF9NMsVaRcd6xemAN1Stp1DzCdRuqxK1x7y1Pm+YIIlVGdzqEIXgDIjgizvlnGQIVDHVOP+dfFcGfGc2ArSewrUp9SonQy/O81Izrur4TXGon5JgDnX+WQ16/fhaSKxJwlcgdHC8ge2pyjO3EoQriR0fXWc6HhImId992ZQerVjh5rFnRz0uGOr0qBURWk5xnCrfBddczZFUOC5uGElHvhv4VFqC4VR5vHfpOkwBFNhYuV8925XBZVmy1o9RCk9tOoz2X8v2gXKuRTYvv7a8irR2ive/Iuqg3k15oblMCgazsm74Z3CMe7i1HAZ7MUadXGfjd0hT5sMFkdRSsN6ebO4d3SvBWIUujYO1d34Xg/4F7Lp6ER3AJpQwTHG/bHYIBifZEtfOvMkiF/JRI+1feIo/bo61ny7ULgPWXG+2rLsJLhVWGwczHwodbYcFOuL5YVq9eKi2HQ7h4dwGBhfXiBYLPznvY6VWGunX7w8p2HTJIPEDSHWCZ2pOTkHnbphlms7k6w5Zk6VBlF+CeePpbuYU53Dgcdg1NomBPefV7IKpJiF6V3ihIuxmsMHh/rp/vyuFRCMm55jBI9wpTNrFfcpEp1O5YaAOqpdV0NKSlWkFdjNSr7vgwJQij7HxmcTAeveAqLO4cHqoU7aMqbhaqqzA4PtsoqhMLTIEsB4KM06iajoDvO9RLnaqm8cQAidvNvbc8EeIFUp9VeSktgOWZ78IaqVdAyCPgQ3H+6QreBtX2zCD4qMvV7wN08rOOD9EdhIjSCi1e59KLezp9yqGKa3HYRlYyFAWOCYYCZDl14lGnTxkgvoWK+g0WKYJDHJ1L7uBxm+zhg6HGWTM+w5nS6e0OMc9ic+yUgSW5Og7H3g5iZbbhq24vEEcx1k+zNVincKygU/7Z1wXjX4f9cUrgJofUIptm/6W8Ck232y7lNaAR0YKz2/HrqZbDN1aCgEfqNdcgTHd8NktqkTUsJd8agAsBV+Fx5XAYcSHjocCD4yuupLTxbJpfVpEVPpbqN1Vgx1Akah7iAXmLuOPL7/0/cu8tT4LgoVq+h6x0nRioitrOakBAytWTQXBNcNXxypoPBQ4ypmCJstvTynXeqBnygJJxzOtwi8HCyn86mOaYYnczslYtdlMBQUZHp4AbeBBG6/49sYIgNHd6laF+4snfxKjopEonYUIErWYzMm1Y92j++2/PhfhXWsRgCSwdIlR9VwI258nUIiiBbj9tY7zO8hybgefY4NGJtEwOTobkcgVSgFMrlUirUiEPlRKp5AzSKmSODg4vBa0P9VVUKCyPXzPEGmwCFIJYeqv3D5+poETUIkKb6LzNHeXQlYI2VpYLEkTcfFK9f3jJOp1ajvQa+THIDxVmFpE82yWzxI53OwFulEf3ToB7ghgjTxWzBzwk7gC1wfJEgrwp6xjw7gYsgKI9B093vLnd0yJSnhcJxv2MHbwou4yx+ZPG7eWqvholfSzcS1GqOC4RkZ1gUFqBtRuIVoV0ktVtfJ6Jjr1A4ge4AR+h0tP8in5c9Fipz7+QBHFF3XfgUsbLGyLoXoAdu2sWFRKWP1a8kj/nzU8hLBVmLV1Hfn2yQfl85NbhswvNLFp3JqsT3BcCcntpGeqd0idWf+2JZn72QQ19r9bXM3+1C1Gv6RWtWzO0sfeaCa3810zvGrL2zZ6RS198KHLWu/1iZ371aL1Z7w2u/6GPh7zCEK0LmYXBBRbOsV9SdcFR9aAFLspbdVdEZNfFnKAiFhd71QeH0VtBoNZRvi6XIYzPtTYyWvEcLigc4eTqOLyVd4S3EoV7a86W3kXidlMrxJNRyo4gRUDpV+QCXLsW2TQlYTzq6fRygKuGFON3Dsn93V7rQMhEhPF0OfEc0SasKNJLVuTuOvzxW202lF1ibZVUaK2wxBG2mGXBQX8p9Hr34gfCZ8vJRrb9ewaCOFVYokk7fsICuttDqXhv9soQ4D58RjoiMzIm2NPS3G1jQQRoGJBPfK/qO461oSNJhrZfbrv6LoTRfQ/Yf8M4f0yzp39+qnWHlc+06XXszYeGbH+p0+BVk9sMXjSu1eBPhzcd/Ea/+oNe7BUzZla/eu8+2y1q7vA2Ye92q+f3rlomq7A1g5yh+hgdewFB2B0fRdUOj9kN06tKAjzv/GwWSD/KYLY3M9txld11eFw5/EOvpKytItQZzluVAfckL2UWR+Omj5r8w00hkToZ3zBUW25stMTto1aIJ0fWTWatCou7WZq4X0Wm4tW8aW8jp9e/KFsm2C0yzt21pSqYjX/2gQ+xzCCI0CmSzSy/llYq4FNzA1R90krYyEW7klxWa+Vduv1j8/M3kpWscsPjYUtHDzUs+GZ+P6dXGWB9pjE9er9ERUXbyUoWV8Yzlpg6USzVss0L8tDQM07vmzGFeCsLKarypoibwcODsootaOGB5Ge/3nEFr+5eroC6FRxNMgRxCRyujt5Sjy8O19VcYyT8dPpUFwLV8dGkhupVd3wZOgibD1SXO5mh0K2J6UmRFArQKVM85PIKHTs20VY3r8QWy1XSNn4zOIUYmkY+Wlmij4pxOdlA4tapHZan95AkhOhrbqeL4w/RAoUyb+gIH2i5ZkJC2/0SSWrTK9vKiIcqjGBLwu2OZT3nkJnF5uG6s154SLm7/AjCkmKwIYOZq1Dtxqi6P3xe3rDxCTxDxy2g6qTBgCzbtz0niGKFtgmvQY+uUg8ZtkruAZrlyoIFP0arRYr+g37znDj5J6dvBSA+tgbBnul4oHVphKrv8MZv8dnF6IMtCc9O/PX4ui3nM9vcnM73mpVHEwNS8k1epTs2VM9hoVXKKbA85XglJTdLZN0+Nl/MC0ottPiVtoO7DpMrR8E7axSoxb3sFQT+nzOG6GKrPdAxON7Fta4cXjHRA6/OVDpmFK+ZKXEHqBXiCVk/i5RHZKBKViri7VYkWlOw5VlOgMCWTCO0zfOJStQTf1LIet4HWU63dHg46dfIZzvNs/nuFibBMoTHW55OK+wNGbFClRYypEnTs89vgqfOfdUdwFUu9uL59oZPP5ji9CqH7sWXnyE6dt6hxHPdb7wPXIfbMWUP9TriNXX2605ft9QN8DjoUToy6KbsVLXDSZBjtKFfj2R1fvfv+P1vr72wKK/YWh8O1Qqyi/g2xRZOWwODzlF1DdSp4T1Rd2WnzOOJBf5phXZZZQX5zWBDWiPDC7Jos3GB7vQu42iqoU4xT9GOpopqgu/pqWBQXJgOW/3uP0yJW6JWiCe8YF5UNku+wTCsgENT2GvRYvFe/1KfUqDqaxFljc6hSgwl/DFRQraCN2zo6PRy0DXW73TLcF2OY3yMW0R0JdcU/sWOpApDjjCqRwYvoxs2PkVXIp4iVqaSIsK6659XbadONXN6lwHxL/F+9a3pZLuO8TJ8Lg4wQME9yRYt83SjRj5Jaskch2clxPnL1jQP0RbyfGmbW00dXicSCXZ08Foe9fXepLGPfHtg59vrL867nG1s6qrwuJtczC5uy5EMidswIajVcviVeDOC0KaOZ4rzNncUShT7F5rxCqcgdS7C48pxUCsK8pAhmYxa57xNOVLyTDH5JbbSjOrqBi4c/uFJC3zTEJ00OP4OUivEE0Mp62y3s3K8IptLsL5R7CUKCZZBTq8y4NrNSOZ+HDl8S2BZmRFhO9Udqs5lXfO4pG9Xx3uXAkp+fI5L4Ess5Gh639XCIa6qsiDeJlmDBl+RPr64fcDpWxEBrGrhzCnvokXfvQ/3qTAfVV637mntxCljyOatrskhEUi8WVtYGKsZ/vgseafu1ZoBpNFocuPCdZvx0nDY6sJx+i+OhmpkidmKDiUX+3+x89pLLyw7cfid9Rd+PpdeUK7wuVtg4Y7PKA7B226QIPDXh1lV5XD7r1JGXO0WG3DBeas7yrnMojp43KyrsLhzeEhRhLfcVtdXUyGMEG8VywudTFaboxrk6l25dPD9RPup8yK8lS6nekrcHmpSC7qjCKZDIULq9HjBuF+JPwBXyBRyxHu+/Dcd+t4Ap5cD0XIxgk156SRRsknnzv7DTYG8onUREz6vC6npVLZj34J/rrX5ck/SrgvZZoW7CUd45HlckIafNTC265C44H1O7zLgI/fKeLTfFuHIoVb2SmYtEZCxZN56JBs2YrbfzHddLvxr2vtPC8OXXyxXJFyOoR4d9rXurTkvgchXe12zQ8kFnV787eSGI6lFWtyWeatgK4YFa0+vUaEIL5mpVZhuY6f6+pUjW4bvhnDdlcHXl9KL6035/cTufxIK/GqyShHNyNHA+l7blk1q1xvCekerr6IoBHX8aNfOo6klsdf3jKoOvECgp9qHXfvu8eYdIIzl2iePpOWHvr787JndVwt0NXmXeKpnv4b+bLMwrwtmG4c36L9n+Rxb/74aRjGqfeSXYV7KxU7vB4LaI56iKOevDN1DlaxqjVfUdgUYiIhT9opnY7f0UhFE2e6S+Frh2riVlGnpQLvdTa81iIBMG4CQ/rVXCd8XP3H6Okr3nl8c+eufa0W9BN7uNkEYWoZefSjsr7mP1Bvi9CqH4edFT5fM+3ghmwd64m61JoDgOCSLqctpJk0dpRs9+g+ndzmK16xpYD2wuwc5ZPhPPm3bll8Gvxp8vOni8o+3JY4oMltwn9dtAYuoY6A7TaMGARrU0E91okdD/8VPtA//gyDIOyqi72+60G7ZgdR9l3KMJF3NCOECWCmXoxkPRy5+rU+Dp0p97xzHkwsGTPrp2OpTGUamukKHFwPRqFRoTKugX74Y0WQcrgk5DznYeTln5KSfjy9LLDDX+D3iNQXwAjVwz1KPewQeRt00QMP+8WybMTF+2pVO7weC22Cb3B6g+msjKN1GQuF6x0qMHewvmsyPVRRuKrfQB74WadsfQfLg0lzjCviGBHMW4oxXJ4JglqkbfFzmwXF+e/QKSAp31wJ2ePiWczm9zqQXupyuqXtiwmJZ/fq/4AzrUBo3iCA+XMJlumTJd1+UbNjg8l4egwZd8Pv48y//i3BinupS77WH6+mvkWTNhi1VBs6DeP1MvLjv6ZR89Mfp7OZv/nX+65HfHzoz9+9zs7Mslijnqbed3HxrgzwLD68ZN0VU759DmBiEmoV7n3Pe5o6y9Wx2YJ6FY1ANw+gJ312HaK/0m4UTE59Z1Mxg4R1pX1OwgNNgbFOIv6eOFAUU7asoivbV3PbFZ+41tUY8MaJH6zMiCnJvDuMD7BUkmvdVmLpH6YbuZjl9YSVGH3ys8AzjrlCRu9rb6eVgcme/H+v6KCrvOIIP8VK+Xf3rwYyncRuc07cM+PgFxfinvhEiovKoKsbk8SCg4uULgSWLvv6x5Oihbk7v24a3ikgZ0sT/6cb+mlwB71GLxfw2Omz9YRHNLrESK49nBHy/N/3tEV8e3Dln7bm5J1NM1drErSYo5FS/QpMdMiOkMzy/Og5vDR3oIbNTonhXetrPZxRFGqFwx2LhKjyuHE5LbzmJ4kJ1ic7blON0amGUFQ9ydp57PzosMA2CPPAuDi7jeD9Tq8ST8n56Py8oz1Wy0hsSrEWIN1/sKwj/dvxgCJn3PkLT6Wplw0SweDJUmhzlrRrh9HJAkuqM/k389yvkjOOduwJXf0qgGrz9Us6j605nuVxvUtd7wBFN/0e+UPj6wsMqb2JjoSTgjh4OLvlgztKSDWtdWqC3wqNtI/6Z3a/e5+0ivKDqBGLnLmK3AK5KMqBomYZitD+xMOzLnYlvTl92+MRrK07NSi4Ub4slCuGWX8k1xnKQnjgG1XW4uhjlozK0re9vgD/vKBBGjZwkexcZLY7v5OawuHN4S22dmsmK9dfuwn/eCNxTfy3bFGmv4Z5FtQkcR5WcRuF6zWVcwyv1fXCoVeJJkkSOqGh2BhHu1RMXxKT9XCxhOtjB6VUGpWqyHMkDnV+mazhzIeKNRwYLQl4Dp5eDzrH6L5oFKe14hRt3EBSBzubYyPWnc2bCx+1yjrnnS69+LrZpv4W+YciRSyCTOQT0yOHAwnkfLjZ8/ukguOdtfR/9W4TMG98uYnTDAE0qRTOg5zhy17Pu7XO4wMJb7JZYrWjXtXy/X49mzHly4c6dX2+Pnw3P1MNJ/5l0i8UvIatEX1qrrZ7D/3D6R/tq01QEccfF82quLTDLaI0q3U/ddZhcOohT02BPvJ9SPrhyXEwvjjXZ2ViOw32FLq69DxxOj2CdEulV9F7weOCoVeKJIZShP3OC+3ZP/FooPo0W8peWq3pjCE3z1Xaifj7WLXdg65PmDqiFnJ/KWXvtIr32tovUrVMp5Y5nuAN/zJsv5Hb6YW/Ss06vckAJa1KMGvcM3azFVVkl0zYdOAWUvHAhVDx7ajaIp5fzyG0BwmJ/smvksjcH1BvVO9brrKdahTioxuM0uBNgCwn3hueUGNHua4aw9zZdfnvUd/v3LD+Y6rKTrTocjS+IyzNaIV2qH2iolSAfTxUSCPFvSAOL0/uOsfdSmt/VnGJtTTp1cGwUNIVi/NVXIIxlmxNeZ+v5rIAco11Tk3jXNnDrVYSXAsUGPZjz62udeFKajsdFecOsSj9EEfKD7czDgigGOX1KUcSl05qW/9DyyvdEEq1ZSCg5+CxcX7aSEHzAwviOEd/U95HbKrU+4fq0Ehv116nsGVcLSpo4vcvh1a1bknzg4GfJmFhDVe2feF68GB5hItu0/4gkyQoWyO1gWMvwfb9O6NzrkUY+sxv6KvNxpxZ7B9vScNskJfIot8SM/jqX0+Cdv8/9/NKyYwvACq1xe+j5tEI8OF5eo8HxIoG0FI+i/bR3ZXwnfBW9800CfEK4ecR1mG52eMqwXqOA2hblcl+l3GJLi0IbzqAuLr5PHM4rIZ4ya/1AzyvOaD1Q1DrxJD175lMy3e+0wv0yc3Y7DnhWIz7jnXIdR/DxsoTHwKWcEGSrTHzxKnK0/UisUPDbOKeXg8aB2l2D4gI2avBiIfgDcAdUt3ZeKfb5YksiXmPTpZns89QzWzXjJr1Dh4Xzbhf9gGq0zMMTKXr3/VY36dnfnb53BI2GyFo8oe07P4xrMeCRBt6rGvhpWYJkHO2hd8oSdezhA4XD5dwSza/HsiaN/O7Auj+PJtdxHq4S3IxxJqkwwmzHK4JCZqymgyuRv1ZhGhgXeFfGoZ7PKIq14AH8N4WjMod72kM9aBTlK4933qYMiDfNi2J3gxEPNavMiqi94OyjVsiRl4Y5DhnmrszwutvUOvHEiNq+h1guAD4yN+ADlitgQV4qJ34Y0qPjWlHd8WJlHUcOrWBTEVG04Smo4pWb7jmyZci89mHa4sqSBj/eytnR2rO5A+Zvuzq51LcinuMnzGd6951J+ftz5M0WKHxdNEEi6qGeu71nv/eR0/eO0yYm4OAvkzqMHtcpsmv/+vq14Z5yk5xhHHsuOQqM2+xwrzIDKV4IVfn153Obz98cv2zVkcvV7UwKEkShvdGC9+6B24FHdRwei6pRMPE+GsXdWIZOcTa1MISDeLoKS2UuXK809mgQXGHbDcD7aq4xDC+mfXN63i8OL06ilVGoaYgOr97/QO7cWSvFk/KdtJWQh19gKlnXB88JpqynuwklOyssU0d7tvyKUIGBA+/RHSweVmLbVx8VLCjX8x7tr9rft6HPfF+t0vEduAMbBMkFFrTqROY760+mdnV6V8Bv9nsfyx/uN5Py9RNutEBpyBh0q1ZZyolPT7xT1XV3gIVuf7l3/QOrpnYeNKNf/QG963mvauiv5WhKhliI838RgqocrtLaWTs6lmls/ePejD8MFkuFbZlvZuWxq15ZxdYgPOzoxoxZlcPNBvX81anwzKLSO905rhmMsQaTPZJl4d26CIsrhwspJRRYWgWDZ7pVWPXoUHy+Pj6r2LMmBQZ2uLUJD47n4I977fBEF08lg2IDPM7gGiEE7YGjVoonJLZBVDVfiUj3VXdc1SSFZC1v+PM5p1cZRv3kdQIZe1QmqyR6+MO0piEuf93zUIUqNzF+Wo+ob3rX8zpHUpTjo3QHAbl0f0qxbPH+9J/j84rL9d5fB+LC+3/02YfKQY+9yYSHs9gCxSKK1/BU9xs01TOuTYVq293kqa4xO/+Y0nnUi93rdp3UPmxNm1Cd0Vutdkzxuy6hrqqd/8XhQfYsa0X7koubv7Xy3IfYaisNhWuuplsjM0pYWU07YlQMiVpH+7iy6G47hy7mNbBwgnPJuOqBxVOrlKEYP8cQngor5ueYLQ8XmFh1TZoBsMMD4wM8ZChIK+MD77ljxLo+8pKoAI9/nNF64KjBZ3l3sRfubClmvLqfMB2VuRu7jueri+puhULwx53l2lblthvgsj6eRGR/soDnch0FvkvAX6bxQ4L3G0tIv2lPwYdcdubaszn9Z6y++NuFbKMnQbq7QWlG0CiUqEcdz3V/PdvycbiHy1lBcB5VuGTB9JIli95i8vO0zOhxn+jfevtNOL/WlMoQRuJsSlH3Rbvj+5xKLRx6KcccWmjlHCMM8KLJt+tjwcIc7aNBU7vHPDGlV71fnd4VeH/dmY8+2HzlVStYrNV9Ng/3ruOnRZ8+1uixgS0iVju97xjTlx9/bfnxrA+zDcWONKoOeAxqJMR/0ZNtXu8a61uhyWbOn2e+nr/z2nNGK56WXj1YuGmTEB16on34+7lG6374LO/pKlgCLxBNQnXsmPZ19rsqIB4Ebld+uO1ARmbElHHLiJLfH7PjVWXcIFN7IV7RZzIduWyB08sBXK/i4vsepsybGrGVGAWOBFC1s9GR3wwglc3LzUZ57+/4r+bvSZuSazQ5qp3uwAKqU6nQ48181305qvHYyj6W/A/nPiyS1Dhx/FMTfX198Ri/WklCWn7olgu5T244mTrkaoGtcWKBicCbmuEOjNvx0eCJg70b+B1b/0LnrgRBumwTm/LLkX8W7kvuhmqw0AZeealX/QDbp481jmsS6XpPoNsF/kZfWX5i61e7rnXFaVPddMGddM2CtUVrXujcLcRLc9Lp7QDuqX78+/1//3k6uyvLVb/QwNXkPg38DX9N6faQXE6ccnpL3EFqZbUdgy0yXtV1KS/4V9pzLloNSDBfeh4+upv3ZjcTmg5fEIpIOMnp6QJ8iOGPyrmsb1+Fe5RrZX2jb/QHPWO8jsko9zOPMFhYC01mtPJs/sBZay/9CPdxu5WF/vW3tuhfeX1UbRZOTEyIPhWswjkbX+3R7cWeMU8+2S7sXF1frUhRtGOYUyXJUS1EEBuwblv+cuCqyzGgkIYeFzMK/Ws2rwiqr/AuInxVKY0jfKpc//SWMZn0KQZTfTuP1/B0HR5XDuKGmoV7mYJ16grtnXa7WMdo5ZpY8fbKTr+qwHdVyGTIRy0/Dz+kPYvuErVWPDGM7/g1PFN3n9vtOQDcQE5xVxqw156q2PMe9OZfgqLNUZm8kp4ngLVxiLFs68HnfPuS08sBQZIZr/WMeL1jhGchqmLyDwEKn11kRIsOZQ2ave7yr5BBKqzZeR3I4Ph7vy+AsBZM7lH3pwXj27b96vFWkya0DTveLFQP0SPBgiptFy0vDdVzuEDMM3No7Yn0XvBnBZJyTFGZhVZf3GtbXfDwH7yNsd0ubMLhdnrfMQ5lGBtfzCjSV7O27gDHnYEPumGILhHCWGF/oS2XcnzTi8weOC43p5lbB/9TMhTqEOuDxdgITuIuUKvFE8P4DFyF5I79/l2CPxwSFSPKfuxJU+6+coPmoYqZT3gO/4ojItw1mzrAt+YtyUgoWPaatXh7uY6fphFeOya0D/o0xkfhWNezMrCAZoKALjyUNWDa7+d+NIgGtwJ6vwEZ3dS9QcAPX49t3XPmgPpPTgBLNNRDJYgCfEICWHzwImrqWI5DWQZrB6vVGuN8TBln0gyt4ba+Yg2G6+CB9DoFhdv+7sqmZykGW49cE0eTLsLizuFV/oO8VMhTIdvkvE05Tl3LiMw3i3RNBsdjS9ZDTqCGwV6n7qeC+X6n1osn0k/5W5C3db85HOAYNM8nNlNye992epVBeA1aRuke2cHIK+3YdTTiM/wRbzJ3yVeCUH6jtlFtw96f2D7sh1AfT0cGrQwsoFmFJejXEzmDxn6T8OvOS8U+zkMPBJA5DYNbhv+04Mm2rWYOrP9qm0jvNIqmHVYfTpmaOEHgkcFkC195Ir0e/FmOw1dz9YU2AT/P5bWuHLZRdXIkdGvof8erriBYxO6LmfWNdsGxGJer8LhyeOpojF6JWkT6lGvrvI6CYfplF5oce0q5vkNFh9M+TCezhnqrN4OHxF2i1osnSRJpoqbHYlJW+aB5wV6MuII/BwvG8nsEQebjOUWv1wWmYRpeAagyWCuLiJJND/EZs993ejnApfnLvevMGtNMv8ujqtlHABZQg8mCtiYU9n9v4/lteDdK56E7Cs7Q4ALABeWahKB9F3ODDl7N8oe/q4h5zYE0sU7oWnfevJFxo3rV9Ul2dCPhdKmBw9anGdHkudQCqFqUJ9dgibThFYVqsMQbSZBILaPS4sK87/jgeJsoxl7LMTa12uwIW56uwuPKyRgGaeTk8cYhHhW2GYb3RF/IKAyysjyciz2q53DLRqNgXUGYj0ras+guUvstT4D0nbSIlbVPqWyFbtz2yQgXfPisec9iEXF6O5D5Pnyc8B63jJAHOH1cg79FxBuQWPDbM1zuglEOTycgFlnvD6k/fHBD/R6VDAuo84AbcOe81WpDhSyKK7RyFaqlNSW9QAz7csvlcZN/Ojj+jT+OvTtjxdFvnly0/6tHPv/nq67vbvoq7o11XzZ6bc23ExcfPDz2+30nnlq48/ibq4+f+ud09lq43Lf0LreftnX89r7YM3ZKu0gvHs9SKperq3C4hmmy2tH51Iqju85lFAkWPI+2BpYnHglQN8ADTzhIBXdHWXM4pVF2iT0M76fuKiyuHK60qBU0ah2hvwjfU4WpowaLJSg51xSFbejrYzercvhDxMu+hXir8GLD/2nxbIn/xv0hngSRQ3r3X0CoI0q/QjewNhMSLUfGc7k/9nF6/YvvlI9F7cBzMqhiVgb+wGnhmow0/PKxULiitdPbAUGQOa88FDv8oUjtLiUjq1RAcfU+0FuD+tb3en9Y85DlTu//zMmUtJY/7k34ceWR5CWL9ia/tehA2rN/ncqasvNKwZSj6cYp8fm2568Uss/8sPdq2C8HE/3XnkoP2H051/dMaoEfXH7bLc8b6dY45O/Odf0Xe6kVjmqpI2Gq4bB1ZQcrK9NQfqlHKPx86gZqOttteNfIioLhzuFxllF+2gQQJrvzVneMA/HZLZIMFsfAdFdhceXwP72cRB3r+R1w3qYcyXnm7llFZj3uJIM0qJbD65wG6VTIV6v8B+Jd/TFdErfMfSGeGEo//geRaV7prCHIi2B9XqaIkh2fCqJYztrCnUdIN/YFXtHKVNW+2nimHWE5FCzm/rhIsJU0dHo7aBSpyXqhW8SIzuGaPQpGDh+w88ANYD+FTI761NX9M2dA3Q9ux0cN+YnMN9tRAbj8EjMqKC5BJSYTMpstyGa3gghZkcDZHIsTMxThcHgGVFaRVbiUZ3YRyttLv2Yha7xlROkk9BqAA4YF4CaUcooIEcDydCUYrhxu98PL4UXo1e4HBd8m4HkemUXmYY7Fj7Ek3hQWdw4P4K8boM1sH+37p/NW5TibXBhdZHdUWqoNvm+AhkbNw73u0gpSEte5b8QTBCgPabu/K5Ah9sqGhuA564RxS30hc06F9TZJbYcdSNtzBiWremU0OwtqZdnZWMiY/rsoCOXmz/doEpD9fIdAbIHuVsvAAq2Q90nUKVyT8ka/2Fch3Ldl6IhNZHNoQsSbakBB4CgMcJo4chr2c5UkOGOV2DnPE1cyy3WA3QkahHhc8fVU1Hi1cBwX5U1bYmKtsXG4sdPpUW0IRFd3ms8tsONi9rCTyQV1atKxDXFCKhmDmobqjpIkiRfLqMCBKzlhJhZbqdWHphmotlOXm0f6SAPj7zL3jXhiCJ9nNyCPh/fSlfT84M9Z5PKQWPj3C2zJ8e6lvv9CBc35nlM+tFKmrGTNTyd2uw1RlpWNhNTJn0J1VO70dtC/TWTWhyMihg9qpN+NFxm+3szq2KY4WIOeaBM0PdpXfdzheRvYdyE/QUGTNjxovLr/cNuZXSR9LqUU3fEefzmSUzQoek3CJ8A/GVQDgr1UzruUgssEBT6AVbSa//CbZwUepRfd2d0eoECifttzuXuGEVdPbgxB5f+wdR3urUJh3pplzluVA+4bYCixNcUrSGFr1qG21XAMJFOrCH0e3OKuLi4jcb+JJ+RNweOx91mqSQme1+4OPOyI5k7piJzPZ8FHWW62D9zDTgW99yZLtjyFtzKuCtZciFDh8ofFxJEL4F7lxjs1CQjI/n5E3ZFjW/is1ykYG7YLA73UaGhT/48e7xCxynnabaFvSz8iTK+mcOSwwVMdh5e8S80rQX461UDnbe4YhxIyiUy8RS787iosrhy22DUKGjUO18Nf5TAarWwCXpjF1XXuHF5g+HxKQTQWOOd9bjvL9iZ0PJNWONhitSG85IGrcLhyeCRAjK86bWL32DPOW5XjVFJhQIHZFslzbJngVvUPF1R4EZS4cH08fNcP5LJvtZn7SjwxjNfD/xC6IasppdsZkA5YO4fEks2dhZwvZjm9yiCVYVcI34mv8orWlspEGAPfPeLYYkTato3jro74BizQcks9aTSazC9GNH50ZHPfjxsH6dDDMV6bobpeti/87aJnvdASjuNPESTuQqneP5xrjXYWnUnJd7tk3u3iwNWcnoVW1qs0S1f/n1LkuMahnuUWywUhMKQbzEcVUM2tyd3w+pdnUwuj0gtNLlf4v1VAlLWbzmS+dT7LJCdBOav7D8dBo2BQm2ifnVBlv+i8XTlOJeVFZJWwmtIhTeWF153DtRx/DY0CvJjtzttI3EXuO/HEUIFvvc4zXRIrGzgP3xaYInlIKFj+Aluwob/D8wYYn1HbkKbXk4Q8wlJVBxKGNecjwrhpPJvy0h7IRHFObweQ2dlvR8e988XQ2ClPd6vzIvx9B6pQhBGE/qwML3J6UyaqzAm8gI5fy4s7djWnQhrcLrKzjQEHE3KeKrILNbLGKIJCWgWdNKRFeAVBaRjoaVLirmyh+mJCiDxKMlj9Fmy9+JTzNrcNeOeyj9aemb3jUlYPlmVrFE+BE1GMj4rr0iDoR+ftKkLwg9LyTY4xwjcKb2X/8IZ+df01xkh//W1rHpKoPveleJIkkY10I+YR8nqVNq7jUTO0/ShJFiz+UBDM4U7vMuiQub8LHsO/p+R+IIBOTzfArRDPFRMy05KWfPIzPwu2/HKdSCCY3EP1fL/pEOlxR1bygfuLsf4eCTqVDGru1bfHSMi9l/PMigXbLk0FAbitG8xhsKh8sfPCO4cSDY1xlROnVHX/4Tne9QI948EaSyy92780ivS65iEnHb3o1f2H3yEeibDhTPr4H7ZdvG3WNsSR+mVP/Lu/Hbo2PbPY7EjT6v7Db4qGeHZvEHC+Q7SP28H7V7KNISVQS8D3Lv3aqnZYaGP8PfOCPeR3ZTqqRHnuS/HEkD4jfxI0fVcz8nL9OBWwY2vIuq2hmDHrG5wJnN5l0KEfzuDkPb+maE21ejnt5iJElfzUREh5YqVYcvCOV4dvpF/LiBMakne2bbnOUDc73CNstlnR2nMZPaf/dngRpMFtGzAP99J+sO7UN8sPJz+dW1LTKYUC8lKAqDQOcjnH+5Fmkee9lGQJFBqO91Jdh43VM+nFyh/3XVny4974tuB1S0AcfT5ce3r+RxvOv3wuoxAxIFiunuvO4XbYev4a1C5G/xXExeXK9vAMj4uZhjqlWxdXD7woi95DjXQq+Ta4rzQ4/h5w/4onQZhI/2mzBUWP7MpmHuEvmLWWILFgeT8h59t34EPF33QZ8OFZ6Tq/vYLU3X9jVJW3ozqAq/Hgbcq0uT6b9uZaLnfhM84jd5yHGwftDNErL4GlhnNctR1u180rNqHFexIGP/r5th2frDvdB9Kh8ulWlQDXei49cLX1U9/vWvvV1ktPJeWVOETr5udW5vBriPXXJLSPDlhZetfyBOgUe+oHeV0kiOq38V7/h9f/PJpiiPxy0/m/Pl5z4nVBEPFEgRohioJ25cErI8Z+u3vTF9svTbmYVUjiON74nOr8w9Z1xxj9sUEto/5y3roCeUZrq5Q8o4+jquQirVw53N4ZqGFQ6zpSlf1eUU5I7ke4wtXPovTXvxAtCXSF4ZY3gNs1CWUTM+fz1kS577ClTu8yLIIQSSc/u4Y2/dzEbq3eVt8yGYEEr6eu5IUsbOZP3J7xnFUxZ/Xx9z/ZdGmGhbXV6OXhc3EVGBE0qqNXo2bhust6tWJ57+bBCR1jgs55aWR4XjScgMy4iQBfgwGhxGNEyeLiYtmpLHPbXWezGqYXlDx28Epu4/hck4LludIV/UtPrxZYI7zVSjSoWfD0RRM7f+b0rsB3286//faac7NzS4y4sHT6Vg8cHrwFcZCHCrUK112JCdItfbRtxLk2UX674RCOY1nvNMQRj7vA46XInacz2qw/ndIoPa/k0fPZJe3ic4yIE3Aca55V8HTVtnX80edjWk1sFxPwg9O7An8fT5407ddDC64VmBBdzcewkIhNAnVoaOuwv9MLrBegjLmnK8ffDC+IZLS/R8nLA5t+Ce/uruxierep+RdRywBBkKPMOT8Rhvkj7HhYUSUxwh1MgqpHHvKbO4zxarvT6V2GIGTXEVPf+IMs+r2Z3V75yA+HsatsxlIB08aQ+nEurac7waqDV2K+2HLh5N6EHDVd1VABN+CZLnjojE6tQN5yQlQp6Fy9RlEYqtewJpa/ClVTO64t28G60cmZurnFFvnVvBKStfHBxTxS5BvxjCYO0vO/PR9v0tuxjv7cH9MH9PTXEBUWBL7O/msZ4TN/O7FnZ0JOWHU69VyBCwwCnof3SPdRkpxaJUuN0mvNnCAkMDKKF8EspQjKm+P4sEuZhchi5YKKOaTCM7k4vNfUf01jeK5erULPdYtZ/vbQFnh3AbfbrcxcdeSzBbuuvZhfVLNCAk8HUCsUCA/pqm3g5orH20cUfvlE23YQ9zu6ov+94r99GbUMo1EMUOY8sZcoWhbN4vUfKwH3VrPynseZ2B8GE2RIhQUkRNESxSdP+5MyL23KWkyOWlIFwE+mCUaC9/TPKP+Xpjt97wq42eHFXw58t3jvtUlGvKLPLbxBuJfDOsMdD7h67IjszZnXkQDgB/85drHE0oeVFR/Cx2sIFu4oHw80pXvMmJcGNKtQA7iZmSsOv71wd+LsHNymegtxdXQ8QVwdTR4OSuNUhjOaN8bxv+K4FUGhx5qFXFo+tcMAklReKT1SEXgHuqk/H9j4/Z4r7XgokGryWPwcR22iNgJp/fGwFgkvD2haD8Szskrhfct/LM9rFxqwXgifcRNEZZuCqiwUbDEx7O4WQuqcPwRBqNADTxDKa2TYF49xynEHSErFufqYZUotEtUDNxb5vfiO0+uugavU0wY2/7BFmGc6zmnXF534Lw6LEU3irXrxECMOPga+9OeNDvuh0t8pyAPYEMPX4qx78/2qclisvbUq1K2+78IX+8e5nGlzM+8Ma/1D8xCP0w5xvwWwGDqabiCupQ4v+3aDc/6Ne7tvRTgdgHB0iNQbnn4odkZlwomx2UTfghJrXbsVr2VSmkbVdfA/RwaubQ6Hzd9DBZa3bOeDKpwYHNcHAtKj+x7Re+xcSlP58CWM3WZGpGV1Gz75mY/hRVdoK8IfPB3xdU9RM+B7Ru7jEJnr4FlJLNM5FXk9/5r3XdgX3BWRXsqk0e2jP4zUKaFmiTOSIx/VaocNOppiUJc6+r1fPd5lLi4EnNGpFDgvfVDLsFmN/bV2vAq7y5vXIoct+bo+qqKhrSKe7tEkbI0zGm7ZfTktMMVg9sbTreBNPhD/oHqBQrzVKCrQ84FeX/SBEU8M6TtxIacZtZykPasWUGMBIotWDOMSn/gMBLTCMvOQac1Und+nc56TvkVMtFhqcYFw0k1tZMDUmaS2wbnSM+8NT/do8PXA5mEfheq18K3W7oznGOtIUahtmOeBJzpHjVapyBqttzmpV6N1g1uFvR+h93DEFVSq1jnHPyycvuqCfs3CJzzfr3G1tj1OKzA3vJZrxDMGnD4PAJAkYV4K1CjU+4EeCfBgiSdBmOjAmc8S3k+eYRTlF5twhcAX4ZXjn7MnTvoEBFTm9C4D7mejQ+a+InqOfoZQNTUznpGI8HriK9rz4Z+dp9xTPh/b/uORrcKWh+o9IS44E9c+cJucjKRRv8YBCe+PbD1tcOuY/7RQ8eyhreYNbh78q7+nxtEZUV667q3DnUMEQaOW4brCJztFTvz0iXbV3i/eamMfKjA6R07cYMHerw5X2UmGQp4KOl6vUSQ4IvmA8kCJJwYsxkIy9PWxnLzvNVmlA0BxxgbH5REy0+opXOKkeZDRy81bx2ALVBY+Z6HoP2uyoHl2IRX00l1v53QHhK34o8fbTR7XLuyDWF+tHRtljj2Wbvqg74XDmQgLul6tRoObBu95aXCTHh3rBx1zBr3GQFyNn43t8OzjbSJ+DAMLFN8bP+PGZ94Lh6e/4mUJBzbyT5k9uPn4Vwe3rrZwQvjlZ1ILIqx4xXz894Pg4H8qhkGxQZ5J8Oed3/75HvIA1RXKY8v5oxll+HY7ad7pzVYxcQO3aRK0jyhq+31DR/40HTKqy5XI4WOHQ9Vrq7vb/PLPpedWHL4yZ3dCnt6IOx9wnO7R28UCTlJ4PKmK79EwcMGnEzp/oCbJdOfhWwLegccn609+8suehHEXskpkeBM5PFrgboPjSJAUivbRoFbh3j+/M7rze9F+NbO0IC6BHWb+te9AUn4U3qvpQQAXaME6T7RoYoeFfeLCJjm9H0geWPHEcIVbJhHZs+Yh02E13uOoMhw9zzIdsjGdv5bXXfsaiOSdXRjyDlBQYA57Z82xObsuZj52IcessbOlPbgQl9IT7iDY4ij9BSE/DxWKC/Y4NbJj7Nxx3eqthedzzqO3jVWH40ct2X5p9sHEwliDCV4VHnlwh6N5Yxx9PTUoLsTj8tjOMd+P7hS7kCDIGi8Jdz4tf9ioL7ctO51aSN2LAuBOgAuVZmF6tPKF7lNjAr2/cno/kDzQ4onhcn+YKGZ/Mp+0xyurElCc+UhKyYmaEQeooJlPkKqoZOeh+wYo+enf91xpvSch47kjV7L7JxXaPAxGGxLwEvvU7RcYbGkgSFcGqq56pYxrGemV36dx2LJHOjZ6L8STvKML9OblmYKXHrry/oZTSY+dSC1W4UVBRDw/nCJv64ddFkdGhrxUNB8X4lUwuHXU5p7NQt+N9vP8z+16i3aef+vdtWffTc42lJbeDwKQyYa0ijAtf753J7mcdLm98oPCAy+eGHva7Geowp8+Fe3JajzapTKwuODOJo7pdozSth1GBs6ssOLP/QBkeCI+q7j1X4evDN17MaNjbom91eUcI1kMVXqHGOBqIv6JvwD48e+XAL9c/x37O3D+gn9g5xhMSzimLHprFCjWT22J8FEfbx8dsPzZPo3XwLHMu9m8UWy2d/pq46l+J5PyhlzNt8RczixCZrwRFebGxTaqG0cMHlcK8cNjPj1VchTjq7JH+WhOtIr2X/Fs/7g1CoSSbyWOuJB7a/mRZQt2JQwttlgcz3kQwO3uM/o3Tp4zvHV9SJ/qzXO+T3kw3lg14NJmvkSV/D6PNSX8m18qQaZSI0HR53MqatVLTq/7FsionuuPJsYlFhh7ZRWYup1IygvILrL423lRVWhhEZ6GifdIx3Oxcad9aV82/jiweEBhAmIpp0kkA8tVp2TgfkJetJ9HcdMwfWqIt2ZHmI9ybZ/mUYmQWUocF94jIJ4Bqw9cbptSYOl/Id3Q/FRynq/ZzgeaWZGyQPxwx4ydK92I7XoccSzxKCH6xjgqHHEsCNNriptH6tNCvT12+eqoNUPb1LsCcbwtY3shrMzOM2kzE3OLuoDeuJ26eb9BIZKJCfZY36l+yKdOrweW/xvxhI9VweX8/BNd9NFw3ngRj+N1C85MhLKJhfR+aiARMPWBWqUb0gFPhNbnFptaJmQWRxy9mk2CcDbJNFioHKj2FoOYWm2l1pqMIcHqkiE/rZII0ak4tZq53CzCxwxV1SM+niq8+nsBiEkV3XH3BognXqvQ/3xqXqezyQVeBUZbg5R8oyKryCwWmGzI4owjA3HEa6TqtQoU7KkW1Uo6Pi7StyTUV30qwtsDD/LOhzje9jZbifuf/xvxxAiiqOWzv/2IyH1/HGLTla4EFCcIqYwWkG7YJDr4/UWlvhISEhISyJ48YzJ7LsosnESi7di/zg5OvBQqshnzFjtPrbVgy+ratWt14+PjJ1y9erUJtqydh/AxEpwfuCoXKIVzGHD3bFkeeLaqpKTEb+XKleXCIAiCBzj/xMTECrO/bgSux3H1NRgMOqfXHQWnFw7XsWPHHNN68d/YOQ7WALiGwveBn1XP5rgBOF8Bzg+ureBwOlYnLM5zqmU4wblycJWei8/Bz6/qXUk8IHBZn07kLsWZ+JNEmXiK5zxEPvHpha4Gy9cmNm3aVHfKlCm7OnTowHbp0kVs27at/YUXXjh14sSJnvg4ZOyO48aNK1mwYEGlhcDq1asbwTl/X7lypcIWzXcDyHTkd999t3HEiBGZS5YsCXV6O3j99dc/feqpp4ovXLgwxOnlkq1bt7YdPXp0yfLly6u10Mit8sknn7w1atQo048//hi3bdu2MHjujqNHj45yHq42a9euHTl8+HDrmjVrPnJ6VYvdu3c/OmzYsKzOnTsXde/e3XTdwXdgfvHFF4svXbrUwXlqBSC9vSC9X925c+cG+L3SbxzEUP/ll1++9c8//6yo6lyIw3j8rtavXz/H6fV/wQM3w6i6UP7TF/HeU8bxssapMoZADC1DvGbYGTJi4atkLe4lhA+Z+vrrr+eAaHSJiIhY3rJly3cDAgJ+WbduXZOPP/4Yz9OXWa1WQqPRFPE8X7ZmKb4OXJkFgf/esWPHh5CJu/j5+Z12emN/Ah9z/umSG++Dufnv64B/Vd+XHMSgQVpamkeLFi3K+vHgOu3Zs2c7HDp0yKrX68tt1Xtz2IxGI+Ht7V2sUCiqNY/65utvBMcDO+efjvDf+DcmOjq6IYTpGhROuX/++ec7IBwPqdVqvG+6A+c9qtzUGt5Z48DAwEKSJMv2NYLr8DuqNO03btwYderUKX8fH58Ei8XyJVibX113cPgbT0/PDHyeMxzl7gWF6hAs1nC9Af60lvo6zqXBlXtXf/31Vz8opN+9ePFizo295q7OhXfYOikpSatSqQqdXv8XuPzo/58Qsz+O4wo2rxEpD1oIm99LoYi44DxUK9m1a1cMiGS8Vqs98/vvv8fBhw3fskjMmDFjG4hhh/bt2wc+/PDD7RMSEuo0aNDglx49esjAWhoEItOvsLDw9JAhQ3aBlXJg7ty5QyAj/ggZv+C5556bOWjQoJX79++vu2rVqn6QsTvrdLo/Jk2a9Dvcv/Dw4cP6zZs3DwWxPn3u3LnWIFTN6tev/3WnTp3sn3/++QDINHXi4uJWPProo3g/HeHgwYP1V6xY0c/X1/dheO5uCM+Krl27VhgPiZsdIDwnmzRpcunnn39uB9fasP+RI0fqQnzOK5XKM2DNdPzqq68eadiwoRKqhebMzMxRLMvumDx58nIQn5w//vijT35+fjQcT9qzZ09Y06ZNV/fv39+xwDJk/nanT59uB2mwEcS55MMPPxwCaTUIhGbbM88880d4ePhVfB5YWEMgPrqUlJQwEAEfsOrXgTCq4e9H7XZ7QevWrXeCtbcBThWh4JoQExNjKy4upubMmfNKcHBw7LRp0+b07dt3Llh0LSANRzEM08RgMKx79tlnt8IzzsfHx/tCWB5p06aNsHLlSm8QXxLuUQTxVUGa/Qw/0eLFi/tkZGQMhrQko6Kifhg8ePAWnJY4fDcCcfkSwvT8woULn6pXr16FmgUWtn379rWH99gLvpFGHh4eW15++eW/obD1AUGcBZbkELDUt8K7nQ7vufD9999/mKbpYVDgpsNzl44ZM2Y3xL0hhGfG1atXh8PfK0eOHPk8pDXz7rvv9gJxHg7PyI6NjV382GOP4Z1k/SZMmLA1NTW1HtRkHobn4ZX6/y+osoR80CH8Xz0l5PzZi5NpPGq7cGKgulbwxRdfnD158mTse++9NxcEaCFksmQQw8dBoGJBWDnItLNBZGLGjx+/Y+bMmS9AhpkAGfoqiE5fsOiehQzzAxyfANV8eePGjQOhqtf/l19+Sfvpp58WcxznDffLBav16+zs7BbwyKfh59AtW7Z8B9ZOHmRcBkRMCULaA+6L211lIDL05cuXHwsJCWkKYdO99dZby8EqiobnpcDPLiDkT4NQDwCBKWdFgn8rs9mshPM2wDMdwok5c+ZMeFZWFtWrVy/8PtRQPZ4H1fdACEcBPMtiMpkGgLi3gYz7OAjBW5D5G4IQrAOBeBws7jS4Zi0cC4Gq5BI4NxwyOQeW4li4RzMQlDQQ9M4FBQUTIQ0GwnUpIOBfgcgGXblyRQDxskG8OoL414O0wONVfcACngJiOR3ucxos/C8feuih0zabLQau94RzREjT3vAz//vvv38f7ov3j88H9xn8Hg/heOSdd97xOnDgwLcgogwURGK3bt3s27dvlwE5cM9dkF6vg+gOAys0F8ImQBj7Qbifg3iU67CEe3lBQdQBrrPDu+CTk5OjoHrtWNAGxE8EMb0KhU2TX3/9dX1eXp4c7lcM9xsMYd8C340AhVKf3NxcEazJ9nB8EISrO4S9K6R/GriWXl5ej0PB+Co8uyGk83A4R4Q06Q0FQe9Zs2aNh3fdFcKQCu+slb+//2NQcOEtng9AOgRBgZAM4b6Mw/L/wv9ttf1GSL8h8TJdr/+8aMXdBDJEPlgDMyDTXwPr4w0QiNOzZ89eBJaRCixMXOprsKUImfs8fMzy8+fPPw2CsB8s1tZPP/00tmx8IBO37N69+09169ZFIByvvP766x+D5fcdiBD/wQcftAcLLrxRo0abQDCfhKpeGFgguFqGINMeBuuiAVyzAcQ7GP4+CNZuNFigP4AQaouKirwho70Bz/AHa3YgZNY6YLU9A9XEMLgupDQG/wKC2wGsSwTV7nL7toMl2RIyMBaEVfD8hnC9HsTnMli3vefPn98YBC0DhDAaTvWCcGCxT4fMfBAsawSW0WB8jx9//HEcCGI9sPDmgrXYFtKhOQjPGBDGMAjvcEijSBCwSSAeEVCIeMD9DFD4PAzndoH4+0DchL179w6fN29eOxCGIrCsRoGod4BnMPC8zc2aNfsYrC/00ksv/fraa689AnEdDXExw/X49zrNmzf/Dp4fC9ZoQ0jvYLDYGUibSyCUXSH9noK/BbCAd0Gh1QUsvWGQThsgLeu98sor3UHwCqDAmA1CFYPjch2wXgPhmlhINxlYjj+++OKLV6dPn34Rfl6Eb+E0XFcfCrYR8L504L8E4lenXbt2O+H5D4Flvhfedx485xrUWLpAuJKggOoCVvoXUDjELFiwYAD8bQPrtNXYsWN/CQsLy4P0SoUCtRfUOggoBLvCd/cenBsONYFn4B2pIN0egfcTC8d8ofaAJw243VLlQUQSz/sMyFAekPm2Q1URanA9XgCRyV2yZMkEyMR/gMAEQ5WtEVTF68jl8qNw+hnI0FshQ3UaPnz4HhC1+s8///xDbdu2HQ+Zxx+qWKhDhw574No6aWlpkZBhzMuXL58Ilut3IIR+YHkQ4K+Hang4iFMxWHkz4B6Z4BdYp04dM1TnZkCGyQXXBoTaAJZPJojGDxCuPRCWISDqh6Aq+ipcg7DQ3AjEA1th4SBSqHfv3o52uuvANZ1AUBFUwVMgnK3h2TKoxi6B+x0FywmLpVdQUFABCFALiEM9iO8+qB4f9fX1xVarCu6tX7NmzdNQwCQ88cQTFyD8fSA9isFq7j1x4sRvwBJ7DH5HEA9vSK8OYMVqQEQWQDV8O8TrKEVRa7B1/cgjj6wCcR4J4jQUhORxsGxDsNiD+F6A+1vAWsNhPA/hyQYLfj4I1X6o7o5+880394B11xesQh4sdDxGtBMOGwje3EGDBu0BUcU95hRYsLkbNmwYA88UQDTnwH0Khg4deh6sv8NQ+IXAu61TmiKlQHxDQLw17du3vwxxeg7cNOwgrV8AS3E6trohLXZD3IxQCE6AWscP8K1826VLl6YQ1yPwPn0aNGiAN2O72KpVq+OQpuvwewbx/wvE90sQXwWkIwdWMAvp7FW/fn088eEwFCrHBgwYsA7ENRbuuQvE90NcuEGcjGCZtsLWNogztvj/r5DE8z4CxMvj3Xff/QusgamPPvoo7qHGVkPLxx9//E9cJYVqfCf4GQsWG4IMlgAfPrYkx7do0eIjsAwDQHw+AQEYC0JWAhkxHKy0IqjOWcCqaomtNsiI18BaCQMXBJm/AKy2dZCxdZA5GoHIHYDMdhaC4QfVfD+oNh7v2LFjIoiAH2Sg8MjIyHQQpdgvv/zyM8hc/cFarAcWUgFYSkEgYhxkvoLSWJSBhaAxXJ8AwlXWHgp/e4GohoJ45oDY5EH8orH4jho16jw+Dtd0AQtZyTDMeqhaB4NAIRCtC4GBgRkgqDawiOpD9fkdEIswCO9HYB2pQIh0ELa0tWvXeoAFHnb8+HEvEJptIPZHIT2iwLJEEL59zudTYFnNAoF8JT09nf3000/fAOtwBqSnDdIkAtLUDL+ng0gNhXvwISEha/7+++8e8Mwvli1b1hGEzBeq0zYQ4HAQwURIl/MQ5q4gsjitd+FngDiFQDUfi7APpJ0/CI8R0jPb+fwAiF8UCGAJPKPcrpNwT9w8gKCW8QcUMN9CdflL7HJycr4Ay/4bOKUItz/CcdwuuReq1SOhav4d3D8ArGg1iCMCixlvC8KB+C+CuPUG8Q6B9LCDVewBhQgFBWsyXKeD51Pw7o/Afcjffvtt8XfffTdw48aNQWBpFoJQixA2BOeeh/QNg3jiDrDNjkD+HyGJ530EZDZfqF41gOrdI/BRa7EfZOYi+HDX4kwFgiIHwaoPmdUCFs5VsDa3gnh+BiIzF4SjGWTgs7t37x4DghEHmSUYrKhjcP1ZuE4EEUCQkX6D6/tD5n4NLEhfyIQ2uC8eP+kHFpSjcwUyYSvILFFgaZ7CQgJCGw7i6g0itgmsroYgxA3Hjx8/Ae7R8YcffngJxLMILMdssGJurtJpwGrUQ8bHWzaXrUgE4R0O4W8IQoi3sMgHayeGJMlrIPgH8XEoHNqAaKE2bdpcguqxY3gTiCdeYDkPqo+H4HmNoGo+sVGjRoeefPLJn81ms4CtxREjRhyGuA0CN2zgwIGFPXv2DAPL8iCc3wxE6SpYjoexUDzzzDM/gtu5aNGiDSAUjcAqXgdxfgjE5lE4rzUUOFh88pKSkqKhGpwVHBycCuk7AATaDwqnt8CqHPjcc899jK3SuLg4vDCKAHEIhfNw+202PEMBwtMX7lUIlhtu6yV4nse94o6e8W+++aYzCH1jSC88esBRYFwHCpIw/J5A1PY7vcoBBesYKFQTIcyRIOK9wKJ8PTs72wdqE2MgrYdgazs6OvofKNi6QVW8PRRI6RDenvAOR8PxNFwTgW/sCoSxBy6woPDcDnHvC9Z5G7CSV4DIdt60adPzIPQW+GaskO4XwUJvDjUWEQqJB3rhY1dI4nkfAZZYBlTBUiFjdIAMsgSqh9+AUP3w9ddff+jn55f18ssvXwMBGQC/l8CHfwxETgfV3mFQLX8HrKeeIHJasC7SwTKNgowSAxk4Bo4/BZbpDsj8LJz30htvvPHamDFj/gArNAaE7Rew1EKhCofAOnRUyyAzxcC5CKp9jo3NQIy6g6DIQayuQobDFhcCy3TgrFmzngZL+Se4B65+4sxeboUqLNpwzR8gJM0gTmshLl+B2P0BGf0LsDqvgADNAxEMgXt2BeG5BOcXQKaWQcaPhjhYe/ToYQfB7uzl5ZUHYvIPHLeDsCSCJYTAMuJHjhz5Cfhxffr0OQ+FSy4IXC+ofr8CltlSsNJGQFocuXbtGg8i0AXSKgXOxdMwBUgzEuLYBNL6zblz5w4C69MHLFMLCJwPxEXXsmXLdKjqWsFilEFa4x7scVDVpUCE8VCgblCtnQIi+imkAYIC4Cocrwtp4gWWO+495+CZcrD6A3D7IxQC6zp06BAPBZoaLMTZIHbTocD5EOJnBrH/As6/cTiRB4hwA7CsEdz/aRCub8ECXoAdWIAL4Rt4C0SMBas3eP78+dOhFvI0PCcGW4ihoaEGeE9eIMq4WQOPNsBNHyUQRj1Y2ROGDh06H76DbuCXC+l5+Pz580FYaOH4NEj/OhB3K/iFfPHFFxOnTZv2K4S3EaQJHp7lA+kTCelngoIgszSk/z9I4nkfAR+3ZcqUKU+CRbMEBK0dWENDQEwGgNWUClbmIMiIRyCTFsLxrXAubj+bDJnsMAjgoytXrpwJ1cF8sLqexp1BUM3dfPbsWTlURR+aPn36VqhSvgBVQD+453MgjiJYGiNfeeWVDeBnA6viGtx3FQ4DZGIVZMYLTZo02YL/BiGWg3hdgwwcD4K3BsKwfsuWLa3AOn4dzkuEzH2oQYMGeCJ5hZk0WKghfO+AuIaAyAwFS7IDWMdHJk+ePAosy3jIwKG4Ot6tW7fr41AJEP18EMl1EL/LUVFRWrCUDoA/tl4RWMunoSqeAT/nQ+Hi2HwNhPMsxHk8tn63bds2BUSgFQjqwm+//XYiWLEMHM+AMBzB52Jwu27Xrl3XQ7p2BsF9F6xgb7Din4Wf/0ChlAkFzT4oLPLhuYfhnEIoZFqB0H4BcdwOcegAwvsCPD8ZxP0cCFc6vKdA/H4gPrjJA48w8IXwm6HAwJZ7MRQYU+F97YCaQVeoEUyDcF4A4e8N6Vtu8zgQ7iYgUhy8h0QQ0Db/a+f+dZuI4TiAt5R/bQqlUGjShJWFR2BjD+ob9B2QgAUeoQNrGTpUSN1AipQHyBZVDN1YUpaKFZA6I76/0zVSoQsLYvh8pFNs586xfYntS85Jp7+d8/mstqRtZ3uys7PzcTgcvj49Pf15eHj4ajKZPE3d3mdgeptz/imd9Ze24/ua8/sm5//7/v7+ixz7KPEPubqotfw/Mis/zsBwksHrcQaG4xz7PJ3kw4ODg5fViWdw/ZyB4SRlWs+5/5b83uW4C18xwH8pb+DFzHwe7O7u9jML7VeHdp5+dnbWy+N6s2Mk3BmNRv3MGgYJN5f6JeG1XK7180G718aXcina29vbG6RDne+Xy77VPLeVrbknODO2tYS7Fa606lwyA6znm6V5ebxdr5fZXZWjbkKt7wDn5blM8ljPLK+fzqPymXey+cCuJO+q3/nSy8XMnjYSv1vh1LWb55vyl6R3stXr/rFMMGkrVbea9SXc3KJXaTm+2uXC0s7EbxwdHfWqzap+bdrNdPJVlubyuuKZrc3bKvFOOpfBdDqt/K9nq6WXdzL4dNr2qT8qqf2utflsVLwkvFx1r+9wE770JvnksZzjtiqvevxtu/AeqDaqslcdEj+v61Jmrpspc/O6idcPdt1qk4RrCeZq+96pG/WvzGazzfF4fL/d92oGic2qX8LND3LV9hkYbqU8dcxfLTEFAAAAAAAAAAAAAAAAAAAAAAAAAAAAAAAAAAAAAAAAAAAAAAAAAAAAAAAAAAAAAAAAAAAAAAAAAAAAAAAAAAAAAAAAAAAAAAAAAAAAAP6xhYVf/njMbwx1jfgAAAAASUVORK5CYII="/>
          <p:cNvSpPr>
            <a:spLocks noChangeAspect="1" noChangeArrowheads="1"/>
          </p:cNvSpPr>
          <p:nvPr/>
        </p:nvSpPr>
        <p:spPr bwMode="auto">
          <a:xfrm>
            <a:off x="159544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O" sz="1013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317" y="985012"/>
            <a:ext cx="2959510" cy="132420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55725" y="442112"/>
            <a:ext cx="6199037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s-CO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Propuesta al MEN en el marco de la ley 30 de 1992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81519185"/>
              </p:ext>
            </p:extLst>
          </p:nvPr>
        </p:nvGraphicFramePr>
        <p:xfrm>
          <a:off x="1467567" y="2289556"/>
          <a:ext cx="6435010" cy="278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9228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/>
          <p:cNvSpPr txBox="1">
            <a:spLocks/>
          </p:cNvSpPr>
          <p:nvPr/>
        </p:nvSpPr>
        <p:spPr>
          <a:xfrm>
            <a:off x="-245397" y="1235644"/>
            <a:ext cx="2664747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7. Liderazgo en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47" y="629253"/>
            <a:ext cx="5050501" cy="1681327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65133309"/>
              </p:ext>
            </p:extLst>
          </p:nvPr>
        </p:nvGraphicFramePr>
        <p:xfrm>
          <a:off x="963392" y="1732730"/>
          <a:ext cx="70608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9448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0488" y="524338"/>
            <a:ext cx="8195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i="1" dirty="0">
                <a:solidFill>
                  <a:schemeClr val="bg1"/>
                </a:solidFill>
              </a:rPr>
              <a:t>8. Asesora al MEN y a las secretarías de Educación departamentales, distritales o municipales en la formulación e implementación de políticas para la formación de docentes y educativa.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63382604"/>
              </p:ext>
            </p:extLst>
          </p:nvPr>
        </p:nvGraphicFramePr>
        <p:xfrm>
          <a:off x="457198" y="2861187"/>
          <a:ext cx="3210233" cy="2365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65305035"/>
              </p:ext>
            </p:extLst>
          </p:nvPr>
        </p:nvGraphicFramePr>
        <p:xfrm>
          <a:off x="2062314" y="1073291"/>
          <a:ext cx="2467896" cy="191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4370652"/>
              </p:ext>
            </p:extLst>
          </p:nvPr>
        </p:nvGraphicFramePr>
        <p:xfrm>
          <a:off x="4119716" y="1360287"/>
          <a:ext cx="4925961" cy="3570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91299348"/>
              </p:ext>
            </p:extLst>
          </p:nvPr>
        </p:nvGraphicFramePr>
        <p:xfrm>
          <a:off x="3591232" y="2861187"/>
          <a:ext cx="3210233" cy="2239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02183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565990" y="2172703"/>
            <a:ext cx="615645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>
              <a:defRPr/>
            </a:pPr>
            <a:r>
              <a:rPr lang="es-ES" sz="33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Medidas institucionales en tiempos de pandemia para una Universidad abierta y solidaria</a:t>
            </a:r>
            <a:endParaRPr lang="es-ES_tradnl" sz="33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21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CuadroTexto"/>
          <p:cNvSpPr txBox="1"/>
          <p:nvPr/>
        </p:nvSpPr>
        <p:spPr>
          <a:xfrm>
            <a:off x="479454" y="621040"/>
            <a:ext cx="8525611" cy="3231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defTabSz="685800">
              <a:defRPr/>
            </a:pPr>
            <a:r>
              <a:rPr lang="es-US" sz="1500" dirty="0">
                <a:solidFill>
                  <a:prstClr val="white"/>
                </a:solidFill>
                <a:latin typeface="Century Gothic" panose="020B0502020202020204" pitchFamily="34" charset="0"/>
              </a:rPr>
              <a:t>MEDIDAS ACADÉMICAS Y ADMINISTRATIVAS PARA EVITAR LA DESERCIÓN</a:t>
            </a:r>
            <a:endParaRPr lang="es-ES" sz="15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6" name="Diagram 5"/>
          <p:cNvGraphicFramePr/>
          <p:nvPr>
            <p:extLst>
              <p:ext uri="{D42A27DB-BD31-4B8C-83A1-F6EECF244321}">
                <p14:modId xmlns:p14="http://schemas.microsoft.com/office/powerpoint/2010/main" val="1197063063"/>
              </p:ext>
            </p:extLst>
          </p:nvPr>
        </p:nvGraphicFramePr>
        <p:xfrm>
          <a:off x="-20782" y="2345817"/>
          <a:ext cx="9144000" cy="3509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9" name="Grupo 38"/>
          <p:cNvGrpSpPr/>
          <p:nvPr/>
        </p:nvGrpSpPr>
        <p:grpSpPr>
          <a:xfrm>
            <a:off x="1535486" y="356381"/>
            <a:ext cx="6413546" cy="3061746"/>
            <a:chOff x="2355584" y="364982"/>
            <a:chExt cx="8551394" cy="4082328"/>
          </a:xfrm>
        </p:grpSpPr>
        <p:graphicFrame>
          <p:nvGraphicFramePr>
            <p:cNvPr id="35" name="Diagram 5"/>
            <p:cNvGraphicFramePr/>
            <p:nvPr/>
          </p:nvGraphicFramePr>
          <p:xfrm>
            <a:off x="2355584" y="364982"/>
            <a:ext cx="8551394" cy="40823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4" name="Elipse 3"/>
            <p:cNvSpPr/>
            <p:nvPr/>
          </p:nvSpPr>
          <p:spPr>
            <a:xfrm>
              <a:off x="3310159" y="1275435"/>
              <a:ext cx="540000" cy="5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31C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685800">
                <a:defRPr/>
              </a:pPr>
              <a:r>
                <a:rPr lang="es-CO" sz="2100" dirty="0">
                  <a:solidFill>
                    <a:prstClr val="black"/>
                  </a:solidFill>
                  <a:latin typeface="Forte" panose="03060902040502070203" pitchFamily="66" charset="0"/>
                </a:rPr>
                <a:t>1</a:t>
              </a:r>
            </a:p>
          </p:txBody>
        </p:sp>
        <p:sp>
          <p:nvSpPr>
            <p:cNvPr id="37" name="Elipse 36"/>
            <p:cNvSpPr/>
            <p:nvPr/>
          </p:nvSpPr>
          <p:spPr>
            <a:xfrm>
              <a:off x="5783012" y="1275048"/>
              <a:ext cx="540000" cy="5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31C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685800">
                <a:defRPr/>
              </a:pPr>
              <a:r>
                <a:rPr lang="es-CO" sz="2100" dirty="0">
                  <a:solidFill>
                    <a:prstClr val="black"/>
                  </a:solidFill>
                  <a:latin typeface="Forte" panose="03060902040502070203" pitchFamily="66" charset="0"/>
                </a:rPr>
                <a:t>2</a:t>
              </a:r>
            </a:p>
          </p:txBody>
        </p:sp>
        <p:sp>
          <p:nvSpPr>
            <p:cNvPr id="38" name="Elipse 37"/>
            <p:cNvSpPr/>
            <p:nvPr/>
          </p:nvSpPr>
          <p:spPr>
            <a:xfrm>
              <a:off x="8252954" y="1254240"/>
              <a:ext cx="540000" cy="5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31C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685800">
                <a:defRPr/>
              </a:pPr>
              <a:r>
                <a:rPr lang="es-CO" sz="2100" dirty="0">
                  <a:solidFill>
                    <a:prstClr val="black"/>
                  </a:solidFill>
                  <a:latin typeface="Forte" panose="03060902040502070203" pitchFamily="66" charset="0"/>
                </a:rPr>
                <a:t>3</a:t>
              </a:r>
            </a:p>
          </p:txBody>
        </p:sp>
      </p:grpSp>
      <p:sp>
        <p:nvSpPr>
          <p:cNvPr id="41" name="Elipse 40"/>
          <p:cNvSpPr/>
          <p:nvPr/>
        </p:nvSpPr>
        <p:spPr>
          <a:xfrm>
            <a:off x="907653" y="2822338"/>
            <a:ext cx="405000" cy="405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31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685800">
              <a:defRPr/>
            </a:pPr>
            <a:r>
              <a:rPr lang="es-CO" sz="2100" dirty="0">
                <a:solidFill>
                  <a:prstClr val="black"/>
                </a:solidFill>
                <a:latin typeface="Forte" panose="03060902040502070203" pitchFamily="66" charset="0"/>
              </a:rPr>
              <a:t>4</a:t>
            </a:r>
          </a:p>
        </p:txBody>
      </p:sp>
      <p:sp>
        <p:nvSpPr>
          <p:cNvPr id="42" name="Elipse 41"/>
          <p:cNvSpPr/>
          <p:nvPr/>
        </p:nvSpPr>
        <p:spPr>
          <a:xfrm>
            <a:off x="2868921" y="2827223"/>
            <a:ext cx="405000" cy="405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31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685800">
              <a:defRPr/>
            </a:pPr>
            <a:r>
              <a:rPr lang="es-CO" sz="2100" dirty="0">
                <a:solidFill>
                  <a:prstClr val="black"/>
                </a:solidFill>
                <a:latin typeface="Forte" panose="03060902040502070203" pitchFamily="66" charset="0"/>
              </a:rPr>
              <a:t>5</a:t>
            </a:r>
          </a:p>
        </p:txBody>
      </p:sp>
      <p:sp>
        <p:nvSpPr>
          <p:cNvPr id="43" name="Elipse 42"/>
          <p:cNvSpPr/>
          <p:nvPr/>
        </p:nvSpPr>
        <p:spPr>
          <a:xfrm>
            <a:off x="4830189" y="2827223"/>
            <a:ext cx="405000" cy="405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31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685800">
              <a:defRPr/>
            </a:pPr>
            <a:r>
              <a:rPr lang="es-CO" sz="2100" dirty="0">
                <a:solidFill>
                  <a:prstClr val="black"/>
                </a:solidFill>
                <a:latin typeface="Forte" panose="03060902040502070203" pitchFamily="66" charset="0"/>
              </a:rPr>
              <a:t>6</a:t>
            </a:r>
          </a:p>
        </p:txBody>
      </p:sp>
      <p:sp>
        <p:nvSpPr>
          <p:cNvPr id="44" name="Elipse 43"/>
          <p:cNvSpPr/>
          <p:nvPr/>
        </p:nvSpPr>
        <p:spPr>
          <a:xfrm>
            <a:off x="6903207" y="2807948"/>
            <a:ext cx="405000" cy="405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31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685800">
              <a:defRPr/>
            </a:pPr>
            <a:r>
              <a:rPr lang="es-CO" sz="2100" dirty="0">
                <a:solidFill>
                  <a:prstClr val="black"/>
                </a:solidFill>
                <a:latin typeface="Forte" panose="03060902040502070203" pitchFamily="66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8503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>
            <a:spLocks noChangeAspect="1"/>
          </p:cNvSpPr>
          <p:nvPr/>
        </p:nvSpPr>
        <p:spPr>
          <a:xfrm>
            <a:off x="294114" y="1986114"/>
            <a:ext cx="2880000" cy="288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lvl="0" algn="ctr"/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Formar seres humanos , en cuanto personas y maestros,  profesionales de la educación y actores educativos al servicio de la nación y el mundo en todos </a:t>
            </a:r>
            <a:r>
              <a:rPr lang="es-CO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niveles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 modalidad</a:t>
            </a:r>
            <a:r>
              <a:rPr lang="es-CO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del sistema e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ducativo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3174114" y="820563"/>
            <a:ext cx="2880000" cy="28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Investiga, produce y difunde conocimiento profesional docente, educativo, pedagógico y didáctico.</a:t>
            </a: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6054114" y="1896114"/>
            <a:ext cx="3060000" cy="306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Consolida una interacción directa y permanente con la sociedad para aportar en pro de la construcción de nación y región mediante el diálogo con las demás instituciones de educación, maestros, organizaciones sociales y autoridades educativas. 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94114" y="834676"/>
            <a:ext cx="1730585" cy="742766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MISIÓN (PEI-2010)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124427" y="3753238"/>
            <a:ext cx="2929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UPN se compromete con la construcción del Proyecto Educativo y Pedagógico de la Nación</a:t>
            </a:r>
          </a:p>
        </p:txBody>
      </p:sp>
    </p:spTree>
    <p:extLst>
      <p:ext uri="{BB962C8B-B14F-4D97-AF65-F5344CB8AC3E}">
        <p14:creationId xmlns:p14="http://schemas.microsoft.com/office/powerpoint/2010/main" val="4174912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5"/>
          <p:cNvGraphicFramePr/>
          <p:nvPr/>
        </p:nvGraphicFramePr>
        <p:xfrm>
          <a:off x="-20782" y="2065254"/>
          <a:ext cx="9144000" cy="3509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1344445" y="-176004"/>
            <a:ext cx="6413546" cy="3496418"/>
            <a:chOff x="2355584" y="364982"/>
            <a:chExt cx="8551394" cy="4333297"/>
          </a:xfrm>
        </p:grpSpPr>
        <p:graphicFrame>
          <p:nvGraphicFramePr>
            <p:cNvPr id="9" name="Diagram 5"/>
            <p:cNvGraphicFramePr/>
            <p:nvPr/>
          </p:nvGraphicFramePr>
          <p:xfrm>
            <a:off x="2355584" y="364982"/>
            <a:ext cx="8551394" cy="43332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0" name="Elipse 9"/>
            <p:cNvSpPr/>
            <p:nvPr/>
          </p:nvSpPr>
          <p:spPr>
            <a:xfrm>
              <a:off x="3146484" y="1254240"/>
              <a:ext cx="540000" cy="5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31C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685800">
                <a:defRPr/>
              </a:pPr>
              <a:r>
                <a:rPr lang="es-CO" sz="2100" dirty="0">
                  <a:solidFill>
                    <a:prstClr val="black"/>
                  </a:solidFill>
                  <a:latin typeface="Forte" panose="03060902040502070203" pitchFamily="66" charset="0"/>
                </a:rPr>
                <a:t>8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5783012" y="1275048"/>
              <a:ext cx="540000" cy="5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31C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685800">
                <a:defRPr/>
              </a:pPr>
              <a:r>
                <a:rPr lang="es-CO" sz="2100" dirty="0">
                  <a:solidFill>
                    <a:prstClr val="black"/>
                  </a:solidFill>
                  <a:latin typeface="Forte" panose="03060902040502070203" pitchFamily="66" charset="0"/>
                </a:rPr>
                <a:t>9</a:t>
              </a:r>
            </a:p>
          </p:txBody>
        </p:sp>
        <p:sp>
          <p:nvSpPr>
            <p:cNvPr id="13" name="Elipse 12"/>
            <p:cNvSpPr/>
            <p:nvPr/>
          </p:nvSpPr>
          <p:spPr>
            <a:xfrm>
              <a:off x="8522954" y="1275048"/>
              <a:ext cx="540000" cy="5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31C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685800">
                <a:defRPr/>
              </a:pPr>
              <a:r>
                <a:rPr lang="es-CO" sz="2100" dirty="0">
                  <a:solidFill>
                    <a:prstClr val="black"/>
                  </a:solidFill>
                  <a:latin typeface="Forte" panose="03060902040502070203" pitchFamily="66" charset="0"/>
                </a:rPr>
                <a:t>10</a:t>
              </a:r>
            </a:p>
          </p:txBody>
        </p:sp>
      </p:grpSp>
      <p:sp>
        <p:nvSpPr>
          <p:cNvPr id="15" name="Elipse 14"/>
          <p:cNvSpPr/>
          <p:nvPr/>
        </p:nvSpPr>
        <p:spPr>
          <a:xfrm>
            <a:off x="1991140" y="2749160"/>
            <a:ext cx="405000" cy="405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31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685800">
              <a:defRPr/>
            </a:pPr>
            <a:r>
              <a:rPr lang="es-CO" sz="2100" dirty="0">
                <a:solidFill>
                  <a:prstClr val="black"/>
                </a:solidFill>
                <a:latin typeface="Forte" panose="03060902040502070203" pitchFamily="66" charset="0"/>
              </a:rPr>
              <a:t>11</a:t>
            </a:r>
          </a:p>
        </p:txBody>
      </p:sp>
      <p:sp>
        <p:nvSpPr>
          <p:cNvPr id="16" name="Elipse 15"/>
          <p:cNvSpPr/>
          <p:nvPr/>
        </p:nvSpPr>
        <p:spPr>
          <a:xfrm>
            <a:off x="4017613" y="2749160"/>
            <a:ext cx="405000" cy="405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31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685800">
              <a:defRPr/>
            </a:pPr>
            <a:r>
              <a:rPr lang="es-CO" sz="2100" dirty="0">
                <a:solidFill>
                  <a:prstClr val="black"/>
                </a:solidFill>
                <a:latin typeface="Forte" panose="03060902040502070203" pitchFamily="66" charset="0"/>
              </a:rPr>
              <a:t>12</a:t>
            </a:r>
          </a:p>
        </p:txBody>
      </p:sp>
      <p:sp>
        <p:nvSpPr>
          <p:cNvPr id="17" name="Elipse 16"/>
          <p:cNvSpPr/>
          <p:nvPr/>
        </p:nvSpPr>
        <p:spPr>
          <a:xfrm>
            <a:off x="6094739" y="2749160"/>
            <a:ext cx="405000" cy="405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31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685800">
              <a:defRPr/>
            </a:pPr>
            <a:r>
              <a:rPr lang="es-CO" sz="2100" dirty="0">
                <a:solidFill>
                  <a:prstClr val="black"/>
                </a:solidFill>
                <a:latin typeface="Forte" panose="03060902040502070203" pitchFamily="66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716724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5"/>
          <p:cNvGraphicFramePr/>
          <p:nvPr/>
        </p:nvGraphicFramePr>
        <p:xfrm>
          <a:off x="-20782" y="2065254"/>
          <a:ext cx="9144000" cy="3509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1344445" y="-176004"/>
            <a:ext cx="6413546" cy="3496418"/>
            <a:chOff x="2355584" y="364982"/>
            <a:chExt cx="8551394" cy="4333297"/>
          </a:xfrm>
        </p:grpSpPr>
        <p:graphicFrame>
          <p:nvGraphicFramePr>
            <p:cNvPr id="9" name="Diagram 5"/>
            <p:cNvGraphicFramePr/>
            <p:nvPr/>
          </p:nvGraphicFramePr>
          <p:xfrm>
            <a:off x="2355584" y="364982"/>
            <a:ext cx="8551394" cy="43332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0" name="Elipse 9"/>
            <p:cNvSpPr/>
            <p:nvPr/>
          </p:nvSpPr>
          <p:spPr>
            <a:xfrm>
              <a:off x="3146484" y="1254240"/>
              <a:ext cx="540000" cy="5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31C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685800">
                <a:defRPr/>
              </a:pPr>
              <a:r>
                <a:rPr lang="es-CO" sz="2100" dirty="0">
                  <a:solidFill>
                    <a:prstClr val="black"/>
                  </a:solidFill>
                  <a:latin typeface="Forte" panose="03060902040502070203" pitchFamily="66" charset="0"/>
                </a:rPr>
                <a:t>14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5783012" y="1275048"/>
              <a:ext cx="540000" cy="5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31C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685800">
                <a:defRPr/>
              </a:pPr>
              <a:r>
                <a:rPr lang="es-CO" sz="2100" dirty="0">
                  <a:solidFill>
                    <a:prstClr val="black"/>
                  </a:solidFill>
                  <a:latin typeface="Forte" panose="03060902040502070203" pitchFamily="66" charset="0"/>
                </a:rPr>
                <a:t>15</a:t>
              </a:r>
            </a:p>
          </p:txBody>
        </p:sp>
        <p:sp>
          <p:nvSpPr>
            <p:cNvPr id="13" name="Elipse 12"/>
            <p:cNvSpPr/>
            <p:nvPr/>
          </p:nvSpPr>
          <p:spPr>
            <a:xfrm>
              <a:off x="8522954" y="1275048"/>
              <a:ext cx="540000" cy="5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31C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685800">
                <a:defRPr/>
              </a:pPr>
              <a:r>
                <a:rPr lang="es-CO" sz="2100" dirty="0">
                  <a:solidFill>
                    <a:prstClr val="black"/>
                  </a:solidFill>
                  <a:latin typeface="Forte" panose="03060902040502070203" pitchFamily="66" charset="0"/>
                </a:rPr>
                <a:t>16</a:t>
              </a:r>
            </a:p>
          </p:txBody>
        </p:sp>
      </p:grpSp>
      <p:sp>
        <p:nvSpPr>
          <p:cNvPr id="15" name="Elipse 14"/>
          <p:cNvSpPr/>
          <p:nvPr/>
        </p:nvSpPr>
        <p:spPr>
          <a:xfrm>
            <a:off x="1991140" y="2749160"/>
            <a:ext cx="405000" cy="405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31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685800">
              <a:defRPr/>
            </a:pPr>
            <a:r>
              <a:rPr lang="es-CO" sz="2100" dirty="0">
                <a:solidFill>
                  <a:prstClr val="black"/>
                </a:solidFill>
                <a:latin typeface="Forte" panose="03060902040502070203" pitchFamily="66" charset="0"/>
              </a:rPr>
              <a:t>17</a:t>
            </a:r>
          </a:p>
        </p:txBody>
      </p:sp>
      <p:sp>
        <p:nvSpPr>
          <p:cNvPr id="16" name="Elipse 15"/>
          <p:cNvSpPr/>
          <p:nvPr/>
        </p:nvSpPr>
        <p:spPr>
          <a:xfrm>
            <a:off x="4017613" y="2749160"/>
            <a:ext cx="405000" cy="405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31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685800">
              <a:defRPr/>
            </a:pPr>
            <a:r>
              <a:rPr lang="es-CO" sz="2100" dirty="0">
                <a:solidFill>
                  <a:prstClr val="black"/>
                </a:solidFill>
                <a:latin typeface="Forte" panose="03060902040502070203" pitchFamily="66" charset="0"/>
              </a:rPr>
              <a:t>18</a:t>
            </a:r>
          </a:p>
        </p:txBody>
      </p:sp>
      <p:sp>
        <p:nvSpPr>
          <p:cNvPr id="17" name="Elipse 16"/>
          <p:cNvSpPr/>
          <p:nvPr/>
        </p:nvSpPr>
        <p:spPr>
          <a:xfrm>
            <a:off x="6094739" y="2749160"/>
            <a:ext cx="405000" cy="405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31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685800">
              <a:defRPr/>
            </a:pPr>
            <a:r>
              <a:rPr lang="es-CO" sz="2100" dirty="0">
                <a:solidFill>
                  <a:prstClr val="black"/>
                </a:solidFill>
                <a:latin typeface="Forte" panose="03060902040502070203" pitchFamily="66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17611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565990" y="2172703"/>
            <a:ext cx="615645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FACTOR 1. Misión y visión institucional</a:t>
            </a:r>
          </a:p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3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Avances del plan de mejoramiento </a:t>
            </a:r>
            <a:endParaRPr kumimoji="0" lang="es-ES_tradnl" sz="33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524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065370" y="489978"/>
            <a:ext cx="5743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+mj-lt"/>
              </a:rPr>
              <a:t>PLAN DE MEJORAMIENTO 2014-2019</a:t>
            </a:r>
          </a:p>
          <a:p>
            <a:r>
              <a:rPr lang="es-CO" sz="2400" b="1" dirty="0">
                <a:solidFill>
                  <a:schemeClr val="bg1"/>
                </a:solidFill>
                <a:latin typeface="+mj-lt"/>
              </a:rPr>
              <a:t>Factor 1. Misión y proyecto institucional 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592205"/>
              </p:ext>
            </p:extLst>
          </p:nvPr>
        </p:nvGraphicFramePr>
        <p:xfrm>
          <a:off x="491612" y="2254564"/>
          <a:ext cx="8364520" cy="2423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950">
                  <a:extLst>
                    <a:ext uri="{9D8B030D-6E8A-4147-A177-3AD203B41FA5}">
                      <a16:colId xmlns:a16="http://schemas.microsoft.com/office/drawing/2014/main" val="526169818"/>
                    </a:ext>
                  </a:extLst>
                </a:gridCol>
                <a:gridCol w="2187835">
                  <a:extLst>
                    <a:ext uri="{9D8B030D-6E8A-4147-A177-3AD203B41FA5}">
                      <a16:colId xmlns:a16="http://schemas.microsoft.com/office/drawing/2014/main" val="2501897176"/>
                    </a:ext>
                  </a:extLst>
                </a:gridCol>
                <a:gridCol w="830079">
                  <a:extLst>
                    <a:ext uri="{9D8B030D-6E8A-4147-A177-3AD203B41FA5}">
                      <a16:colId xmlns:a16="http://schemas.microsoft.com/office/drawing/2014/main" val="4032177554"/>
                    </a:ext>
                  </a:extLst>
                </a:gridCol>
                <a:gridCol w="3584656">
                  <a:extLst>
                    <a:ext uri="{9D8B030D-6E8A-4147-A177-3AD203B41FA5}">
                      <a16:colId xmlns:a16="http://schemas.microsoft.com/office/drawing/2014/main" val="475611758"/>
                    </a:ext>
                  </a:extLst>
                </a:gridCol>
              </a:tblGrid>
              <a:tr h="227836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CARACTERÍSTICA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META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% AVANCE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ACCIONES DE MEJORA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44637111"/>
                  </a:ext>
                </a:extLst>
              </a:tr>
              <a:tr h="1104851">
                <a:tc>
                  <a:txBody>
                    <a:bodyPr/>
                    <a:lstStyle/>
                    <a:p>
                      <a:r>
                        <a:rPr lang="es-CO" sz="1200" dirty="0"/>
                        <a:t>1. </a:t>
                      </a:r>
                      <a:r>
                        <a:rPr lang="es-CO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Coherencia y pertinencia de la misión</a:t>
                      </a:r>
                      <a:endParaRPr lang="es-CO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s-CO" sz="12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1.1. Ampliar las estrategias comunicativas para lograr la difusión y apropiación de la misión y visión de la Universidad</a:t>
                      </a:r>
                      <a:endParaRPr lang="es-CO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100%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s-CO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Diseño e implementación de una estrategia anual de difusión y apropiación de la Misión y Visión Institucional a través diversos mecanismos, dirigida a todos los estamentos de la comunidad universitaria en sus distintos campus.</a:t>
                      </a:r>
                      <a:endParaRPr lang="es-CO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6197495"/>
                  </a:ext>
                </a:extLst>
              </a:tr>
              <a:tr h="1067398">
                <a:tc>
                  <a:txBody>
                    <a:bodyPr/>
                    <a:lstStyle/>
                    <a:p>
                      <a:r>
                        <a:rPr lang="es-CO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s-CO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Orientaciones y estrategias del Proyecto Institucional</a:t>
                      </a:r>
                      <a:endParaRPr lang="es-CO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s-CO" sz="12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2.1. Adelantar la revisión y actualización del PEI a partir de un proceso participativo</a:t>
                      </a:r>
                      <a:endParaRPr lang="es-CO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70%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s-CO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Diseño e implementación de una estrategia participativa para la revisión y actualización del proyecto educativo institucional, convocando a los distintos estamentos y grupos de interés, incluyendo además el PEI del IPN.</a:t>
                      </a:r>
                      <a:endParaRPr lang="es-CO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82931978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13538" y="1320975"/>
            <a:ext cx="8720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i="1" dirty="0">
                <a:solidFill>
                  <a:schemeClr val="bg1"/>
                </a:solidFill>
              </a:rPr>
              <a:t>Recomendación</a:t>
            </a:r>
            <a:r>
              <a:rPr lang="es-CO" sz="1600" i="1" dirty="0">
                <a:solidFill>
                  <a:schemeClr val="bg1"/>
                </a:solidFill>
              </a:rPr>
              <a:t>: Fortalecer la difusión de su misión y visión a la comunidad universitaria, como también la generación de mayor información hacia el exterior sobre lo que hace y produce la Universidad como valor social agregado y que merece ser sistematizado y divulgado</a:t>
            </a:r>
          </a:p>
        </p:txBody>
      </p:sp>
    </p:spTree>
    <p:extLst>
      <p:ext uri="{BB962C8B-B14F-4D97-AF65-F5344CB8AC3E}">
        <p14:creationId xmlns:p14="http://schemas.microsoft.com/office/powerpoint/2010/main" val="30687002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219836"/>
              </p:ext>
            </p:extLst>
          </p:nvPr>
        </p:nvGraphicFramePr>
        <p:xfrm>
          <a:off x="1377950" y="579120"/>
          <a:ext cx="6699251" cy="456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804">
                  <a:extLst>
                    <a:ext uri="{9D8B030D-6E8A-4147-A177-3AD203B41FA5}">
                      <a16:colId xmlns:a16="http://schemas.microsoft.com/office/drawing/2014/main" val="526169818"/>
                    </a:ext>
                  </a:extLst>
                </a:gridCol>
                <a:gridCol w="1387550">
                  <a:extLst>
                    <a:ext uri="{9D8B030D-6E8A-4147-A177-3AD203B41FA5}">
                      <a16:colId xmlns:a16="http://schemas.microsoft.com/office/drawing/2014/main" val="2501897176"/>
                    </a:ext>
                  </a:extLst>
                </a:gridCol>
                <a:gridCol w="625876">
                  <a:extLst>
                    <a:ext uri="{9D8B030D-6E8A-4147-A177-3AD203B41FA5}">
                      <a16:colId xmlns:a16="http://schemas.microsoft.com/office/drawing/2014/main" val="4032177554"/>
                    </a:ext>
                  </a:extLst>
                </a:gridCol>
                <a:gridCol w="3321021">
                  <a:extLst>
                    <a:ext uri="{9D8B030D-6E8A-4147-A177-3AD203B41FA5}">
                      <a16:colId xmlns:a16="http://schemas.microsoft.com/office/drawing/2014/main" val="475611758"/>
                    </a:ext>
                  </a:extLst>
                </a:gridCol>
              </a:tblGrid>
              <a:tr h="335045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CARACTERÍSTICA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META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% AVANCE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ACCIONES DE MEJORA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44637111"/>
                  </a:ext>
                </a:extLst>
              </a:tr>
              <a:tr h="2167534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s-CO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Orientaciones y estrategias del Proyecto Institucional</a:t>
                      </a:r>
                      <a:endParaRPr lang="es-CO" sz="1000" dirty="0"/>
                    </a:p>
                    <a:p>
                      <a:endParaRPr lang="es-CO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s-CO" sz="14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2.2. Ofrecer y proponer, al MEN y a otras instancias del sector, alternativas que contribuyan a la formulación y</a:t>
                      </a:r>
                    </a:p>
                    <a:p>
                      <a:r>
                        <a:rPr lang="es-CO" sz="14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desarrollo de políticas públicas en educación</a:t>
                      </a:r>
                      <a:endParaRPr lang="es-CO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s-CO" sz="1000"/>
                        <a:t>100%</a:t>
                      </a:r>
                      <a:endParaRPr lang="es-CO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s-CO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-Participación en convocatorias de consultorías y otras modalidades para la formulación de políticas públicas en educación y proyectos educativos estratégicos de la nación.</a:t>
                      </a:r>
                    </a:p>
                    <a:p>
                      <a:r>
                        <a:rPr lang="es-CO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-Diseño e implementación de un modelo de evaluación docente a nivel nacional.</a:t>
                      </a:r>
                    </a:p>
                    <a:p>
                      <a:r>
                        <a:rPr lang="es-CO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-Reflexiones críticas respecto de las políticas generadas por el MEN e información a los entes que corresponde.</a:t>
                      </a:r>
                      <a:endParaRPr lang="es-CO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6197495"/>
                  </a:ext>
                </a:extLst>
              </a:tr>
              <a:tr h="1593172">
                <a:tc>
                  <a:txBody>
                    <a:bodyPr/>
                    <a:lstStyle/>
                    <a:p>
                      <a:r>
                        <a:rPr lang="es-CO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s-CO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Formación integral y construcción de la comunidad académica en el proyecto institucional</a:t>
                      </a:r>
                      <a:endParaRPr lang="es-CO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s-CO" sz="14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3.1. Incrementar el nivel de comprensión y cuidado de lo público en la comunidad universitaria</a:t>
                      </a:r>
                      <a:endParaRPr lang="es-CO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s-CO" sz="1000" dirty="0"/>
                        <a:t>100%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s-CO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Diseño colectivo de políticas y estrategias de convivencia desde las iniciativas de maestros, empleados y estudiantes en el reconocimiento, reflexión y cuidado de la universidad como espacio público, mediante espacios de encuentro colectivo y sesiones organizadas de coloquios y cátedras abiertas.</a:t>
                      </a:r>
                      <a:endParaRPr lang="es-CO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82931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263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126068" y="302568"/>
            <a:ext cx="19302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700" b="1" dirty="0">
                <a:solidFill>
                  <a:schemeClr val="bg1"/>
                </a:solidFill>
                <a:latin typeface="+mj-lt"/>
              </a:rPr>
              <a:t>FORTALEZAS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39638825"/>
              </p:ext>
            </p:extLst>
          </p:nvPr>
        </p:nvGraphicFramePr>
        <p:xfrm>
          <a:off x="1314772" y="897783"/>
          <a:ext cx="685670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9841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56969750"/>
              </p:ext>
            </p:extLst>
          </p:nvPr>
        </p:nvGraphicFramePr>
        <p:xfrm>
          <a:off x="1314773" y="841967"/>
          <a:ext cx="6682352" cy="403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79496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>
            <a:spLocks noChangeAspect="1"/>
          </p:cNvSpPr>
          <p:nvPr/>
        </p:nvSpPr>
        <p:spPr>
          <a:xfrm>
            <a:off x="294114" y="1986114"/>
            <a:ext cx="2880000" cy="288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Formar sujetos en tanto personas y profesionales de la educación al servicio de la nación y del mundo, en todas las modalidades y los niveles del sistema educativo, y para toda la población.</a:t>
            </a: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3174114" y="820563"/>
            <a:ext cx="2880000" cy="28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Construir y difundir conocimiento en los campos educativo, pedagógico y didáctico, as</a:t>
            </a:r>
            <a:r>
              <a:rPr lang="es-CO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í como en las otras disciplinas asociadas. Este conocimiento surge como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resultado de procesos sistemáticos y rigurosos de investigación de relevancia local, regional y global.</a:t>
            </a: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6054114" y="1896114"/>
            <a:ext cx="3060000" cy="306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Interactuar directa y permanentemente con el Estado, el sector educativo y la sociedad; contribuir a la construcción del proyecto educativo y pedagógico de la Nación, y actuar como productora de políticas educativas, consultora, asesora y acompañante del Ministerio de Educación en proyectos orientados al desarrollo educativo y pedagógico del país.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94114" y="834676"/>
            <a:ext cx="1730585" cy="742766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MISIÓN (PEI-2020)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124427" y="3753238"/>
            <a:ext cx="292968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UPN se compromete con el proyecto educativo y pedagógico de la Nación, a través de sus tres ejes misionales, docencia, investigación y proyección social</a:t>
            </a:r>
          </a:p>
        </p:txBody>
      </p:sp>
    </p:spTree>
    <p:extLst>
      <p:ext uri="{BB962C8B-B14F-4D97-AF65-F5344CB8AC3E}">
        <p14:creationId xmlns:p14="http://schemas.microsoft.com/office/powerpoint/2010/main" val="4182710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18900" y="721074"/>
            <a:ext cx="1592934" cy="5472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VISIÓN</a:t>
            </a:r>
          </a:p>
        </p:txBody>
      </p:sp>
      <p:sp>
        <p:nvSpPr>
          <p:cNvPr id="9" name="Hexágono 8"/>
          <p:cNvSpPr>
            <a:spLocks noChangeAspect="1"/>
          </p:cNvSpPr>
          <p:nvPr/>
        </p:nvSpPr>
        <p:spPr>
          <a:xfrm>
            <a:off x="995738" y="2157989"/>
            <a:ext cx="2816241" cy="2581554"/>
          </a:xfrm>
          <a:prstGeom prst="hexago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Desarrollar propuestas de formación de educadores, maestros y profesionales de la educación con los más altos estándares de relevancia, pertinencia social y calidad educativa.</a:t>
            </a:r>
          </a:p>
        </p:txBody>
      </p:sp>
      <p:sp>
        <p:nvSpPr>
          <p:cNvPr id="12" name="Hexágono 11"/>
          <p:cNvSpPr>
            <a:spLocks noChangeAspect="1"/>
          </p:cNvSpPr>
          <p:nvPr/>
        </p:nvSpPr>
        <p:spPr>
          <a:xfrm>
            <a:off x="3442055" y="721074"/>
            <a:ext cx="2816241" cy="2581554"/>
          </a:xfrm>
          <a:prstGeom prst="hexag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Constituirse en referente nacional y regional como institución que construye y difunde conocimiento válido, actual y pertinente para la comprensión de la realidad educativa, la explicación de sus dinámicas y la solución de sus problemas.</a:t>
            </a:r>
          </a:p>
        </p:txBody>
      </p:sp>
      <p:sp>
        <p:nvSpPr>
          <p:cNvPr id="13" name="Hexágono 12"/>
          <p:cNvSpPr>
            <a:spLocks noChangeAspect="1"/>
          </p:cNvSpPr>
          <p:nvPr/>
        </p:nvSpPr>
        <p:spPr>
          <a:xfrm>
            <a:off x="5888372" y="2157989"/>
            <a:ext cx="2816241" cy="2581554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Lograr y mantener presencia social y prestigio institucional a partir de programas y proyectos de proyección social fundamentados en la producción académica e investigativa de la institución, que respondan a las necesidades de la comunidad educativa.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135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187C73D-BC91-4C0C-B2DF-B67F1FF0C180}"/>
              </a:ext>
            </a:extLst>
          </p:cNvPr>
          <p:cNvSpPr/>
          <p:nvPr/>
        </p:nvSpPr>
        <p:spPr>
          <a:xfrm>
            <a:off x="1392518" y="651818"/>
            <a:ext cx="72053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600" b="1" dirty="0">
                <a:solidFill>
                  <a:schemeClr val="bg1"/>
                </a:solidFill>
                <a:latin typeface="+mj-lt"/>
              </a:rPr>
              <a:t>PEI actualizado: líneas de acción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AC9C5EC-1704-4C65-8A39-C423B254E7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020583"/>
              </p:ext>
            </p:extLst>
          </p:nvPr>
        </p:nvGraphicFramePr>
        <p:xfrm>
          <a:off x="1257622" y="1159649"/>
          <a:ext cx="685670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023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18900" y="721074"/>
            <a:ext cx="1592934" cy="5472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VISIÓN</a:t>
            </a:r>
          </a:p>
        </p:txBody>
      </p:sp>
      <p:sp>
        <p:nvSpPr>
          <p:cNvPr id="9" name="Hexágono 8"/>
          <p:cNvSpPr>
            <a:spLocks noChangeAspect="1"/>
          </p:cNvSpPr>
          <p:nvPr/>
        </p:nvSpPr>
        <p:spPr>
          <a:xfrm>
            <a:off x="995738" y="2157989"/>
            <a:ext cx="2816241" cy="2581554"/>
          </a:xfrm>
          <a:prstGeom prst="hexago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La UPN, como entidad adscrita al Sistema de Educación Superior Estatal será reconocida por el Estado y la sociedad nacional e internacional como una comunidad pedagógica de alto nivel intelectual, científico, ético y estético, centrada en: </a:t>
            </a:r>
          </a:p>
        </p:txBody>
      </p:sp>
      <p:sp>
        <p:nvSpPr>
          <p:cNvPr id="12" name="Hexágono 11"/>
          <p:cNvSpPr>
            <a:spLocks noChangeAspect="1"/>
          </p:cNvSpPr>
          <p:nvPr/>
        </p:nvSpPr>
        <p:spPr>
          <a:xfrm>
            <a:off x="3442055" y="721074"/>
            <a:ext cx="2816241" cy="2581554"/>
          </a:xfrm>
          <a:prstGeom prst="hexag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-La formación de educadores y actores educativos.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- Valoración social de la profesión docente.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Hexágono 12"/>
          <p:cNvSpPr>
            <a:spLocks noChangeAspect="1"/>
          </p:cNvSpPr>
          <p:nvPr/>
        </p:nvSpPr>
        <p:spPr>
          <a:xfrm>
            <a:off x="5888372" y="2157989"/>
            <a:ext cx="2816241" cy="2581554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La generación</a:t>
            </a:r>
            <a:r>
              <a:rPr lang="es-CO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de pensamiento pedagógico crítico y la formación de ciudadanos conscientes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1808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ítulo 1"/>
          <p:cNvSpPr txBox="1">
            <a:spLocks/>
          </p:cNvSpPr>
          <p:nvPr/>
        </p:nvSpPr>
        <p:spPr>
          <a:xfrm>
            <a:off x="1239167" y="893072"/>
            <a:ext cx="6302386" cy="46816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chemeClr val="bg1"/>
                </a:solidFill>
              </a:rPr>
              <a:t>Plan de mejoramiento y PDI 2020 - 2024</a:t>
            </a:r>
            <a:endParaRPr lang="es-ES_tradnl" sz="3200" b="1" dirty="0"/>
          </a:p>
        </p:txBody>
      </p:sp>
      <p:sp>
        <p:nvSpPr>
          <p:cNvPr id="40" name="Rectángulo 39"/>
          <p:cNvSpPr/>
          <p:nvPr/>
        </p:nvSpPr>
        <p:spPr>
          <a:xfrm>
            <a:off x="1170340" y="3770148"/>
            <a:ext cx="3740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Tx/>
              <a:buChar char="-"/>
            </a:pPr>
            <a:endParaRPr lang="es-CO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4313" indent="-214313">
              <a:buFontTx/>
              <a:buChar char="-"/>
            </a:pPr>
            <a:endParaRPr lang="es-CO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42360475"/>
              </p:ext>
            </p:extLst>
          </p:nvPr>
        </p:nvGraphicFramePr>
        <p:xfrm>
          <a:off x="1239167" y="1598878"/>
          <a:ext cx="3671342" cy="296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712908202"/>
              </p:ext>
            </p:extLst>
          </p:nvPr>
        </p:nvGraphicFramePr>
        <p:xfrm>
          <a:off x="5072039" y="1598878"/>
          <a:ext cx="3671342" cy="296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446148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598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11507" y="391686"/>
            <a:ext cx="5169697" cy="383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21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ESTRUCTURA ORGÁNICA UPN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808516" y="804562"/>
            <a:ext cx="1820613" cy="408623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Consejo Superior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690377" y="1432250"/>
            <a:ext cx="2056890" cy="408623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Consejo Académico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27100" y="2027990"/>
            <a:ext cx="996145" cy="408623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Rectoría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890189" y="2991535"/>
            <a:ext cx="2263110" cy="715089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Vicerrectoría de Gestión Universitaria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94813" y="2991534"/>
            <a:ext cx="2330028" cy="715089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Vicerrectoría Administrativa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181335" y="2991535"/>
            <a:ext cx="2352360" cy="715089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Vicerrectoría Académica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094648" y="1975571"/>
            <a:ext cx="1173111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Oficinas asesoras</a:t>
            </a:r>
          </a:p>
        </p:txBody>
      </p:sp>
      <p:cxnSp>
        <p:nvCxnSpPr>
          <p:cNvPr id="13" name="Conector curvado 12"/>
          <p:cNvCxnSpPr>
            <a:stCxn id="3" idx="2"/>
            <a:endCxn id="4" idx="0"/>
          </p:cNvCxnSpPr>
          <p:nvPr/>
        </p:nvCxnSpPr>
        <p:spPr>
          <a:xfrm rot="5400000">
            <a:off x="4609291" y="1322717"/>
            <a:ext cx="219065" cy="1"/>
          </a:xfrm>
          <a:prstGeom prst="curvedConnector3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curvado 14"/>
          <p:cNvCxnSpPr>
            <a:stCxn id="4" idx="2"/>
            <a:endCxn id="5" idx="0"/>
          </p:cNvCxnSpPr>
          <p:nvPr/>
        </p:nvCxnSpPr>
        <p:spPr>
          <a:xfrm rot="16200000" flipH="1">
            <a:off x="4628439" y="1931255"/>
            <a:ext cx="187117" cy="6351"/>
          </a:xfrm>
          <a:prstGeom prst="curvedConnector3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1888683" y="1819952"/>
            <a:ext cx="544606" cy="40862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IPN</a:t>
            </a:r>
          </a:p>
        </p:txBody>
      </p:sp>
      <p:cxnSp>
        <p:nvCxnSpPr>
          <p:cNvPr id="30" name="Conector angular 29"/>
          <p:cNvCxnSpPr>
            <a:stCxn id="5" idx="2"/>
            <a:endCxn id="8" idx="0"/>
          </p:cNvCxnSpPr>
          <p:nvPr/>
        </p:nvCxnSpPr>
        <p:spPr>
          <a:xfrm rot="5400000">
            <a:off x="4263883" y="2530245"/>
            <a:ext cx="554922" cy="367658"/>
          </a:xfrm>
          <a:prstGeom prst="bentConnector3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30"/>
          <p:cNvCxnSpPr>
            <a:stCxn id="5" idx="2"/>
            <a:endCxn id="7" idx="0"/>
          </p:cNvCxnSpPr>
          <p:nvPr/>
        </p:nvCxnSpPr>
        <p:spPr>
          <a:xfrm rot="5400000">
            <a:off x="2915040" y="1181400"/>
            <a:ext cx="554921" cy="306534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r 33"/>
          <p:cNvCxnSpPr>
            <a:stCxn id="5" idx="2"/>
            <a:endCxn id="6" idx="0"/>
          </p:cNvCxnSpPr>
          <p:nvPr/>
        </p:nvCxnSpPr>
        <p:spPr>
          <a:xfrm rot="16200000" flipH="1">
            <a:off x="5595997" y="1565788"/>
            <a:ext cx="554922" cy="229657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r 45"/>
          <p:cNvCxnSpPr>
            <a:stCxn id="5" idx="3"/>
            <a:endCxn id="11" idx="1"/>
          </p:cNvCxnSpPr>
          <p:nvPr/>
        </p:nvCxnSpPr>
        <p:spPr>
          <a:xfrm>
            <a:off x="5223245" y="2232302"/>
            <a:ext cx="871403" cy="100814"/>
          </a:xfrm>
          <a:prstGeom prst="bentConnector3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/>
          <p:cNvSpPr txBox="1"/>
          <p:nvPr/>
        </p:nvSpPr>
        <p:spPr>
          <a:xfrm>
            <a:off x="3034868" y="3991863"/>
            <a:ext cx="1150385" cy="535305"/>
          </a:xfrm>
          <a:prstGeom prst="roundRect">
            <a:avLst>
              <a:gd name="adj" fmla="val 1390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Unidades académicas</a:t>
            </a:r>
          </a:p>
        </p:txBody>
      </p:sp>
      <p:sp>
        <p:nvSpPr>
          <p:cNvPr id="64" name="Abrir llave 63"/>
          <p:cNvSpPr/>
          <p:nvPr/>
        </p:nvSpPr>
        <p:spPr>
          <a:xfrm>
            <a:off x="4428745" y="3845116"/>
            <a:ext cx="331701" cy="828798"/>
          </a:xfrm>
          <a:prstGeom prst="leftBrace">
            <a:avLst>
              <a:gd name="adj1" fmla="val 8333"/>
              <a:gd name="adj2" fmla="val 47086"/>
            </a:avLst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4619618" y="3915888"/>
            <a:ext cx="17510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Doctorado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Facultades (Escuela Maternal)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Departamentos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971081" y="3997790"/>
            <a:ext cx="1446887" cy="267653"/>
          </a:xfrm>
          <a:prstGeom prst="roundRect">
            <a:avLst>
              <a:gd name="adj" fmla="val 1390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Subdirecciones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2913009" y="4617402"/>
            <a:ext cx="1446887" cy="267653"/>
          </a:xfrm>
          <a:prstGeom prst="roundRect">
            <a:avLst>
              <a:gd name="adj" fmla="val 1390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Subdirecciones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6396986" y="3991862"/>
            <a:ext cx="1446887" cy="267653"/>
          </a:xfrm>
          <a:prstGeom prst="roundRect">
            <a:avLst>
              <a:gd name="adj" fmla="val 1390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Subdirecciones</a:t>
            </a:r>
          </a:p>
        </p:txBody>
      </p:sp>
    </p:spTree>
    <p:extLst>
      <p:ext uri="{BB962C8B-B14F-4D97-AF65-F5344CB8AC3E}">
        <p14:creationId xmlns:p14="http://schemas.microsoft.com/office/powerpoint/2010/main" val="413269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Diagrama"/>
          <p:cNvGraphicFramePr/>
          <p:nvPr>
            <p:extLst>
              <p:ext uri="{D42A27DB-BD31-4B8C-83A1-F6EECF244321}">
                <p14:modId xmlns:p14="http://schemas.microsoft.com/office/powerpoint/2010/main" val="1014861974"/>
              </p:ext>
            </p:extLst>
          </p:nvPr>
        </p:nvGraphicFramePr>
        <p:xfrm>
          <a:off x="1307689" y="688259"/>
          <a:ext cx="6936435" cy="430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120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5753" t="31548" r="49385" b="24230"/>
          <a:stretch/>
        </p:blipFill>
        <p:spPr>
          <a:xfrm>
            <a:off x="574277" y="683535"/>
            <a:ext cx="1969484" cy="1969484"/>
          </a:xfrm>
          <a:prstGeom prst="ellipse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l="34972" t="40449" r="32263" b="33506"/>
          <a:stretch/>
        </p:blipFill>
        <p:spPr>
          <a:xfrm>
            <a:off x="6175095" y="1072479"/>
            <a:ext cx="2722796" cy="121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6220779" y="2289301"/>
            <a:ext cx="2722796" cy="112633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3" y="2653019"/>
            <a:ext cx="1862234" cy="670406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3565963" y="1906245"/>
            <a:ext cx="149361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Principios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Orientadores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751768" y="3669046"/>
            <a:ext cx="334617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Ejes estratégicos</a:t>
            </a:r>
          </a:p>
        </p:txBody>
      </p:sp>
      <p:graphicFrame>
        <p:nvGraphicFramePr>
          <p:cNvPr id="24" name="Diagrama 23"/>
          <p:cNvGraphicFramePr/>
          <p:nvPr/>
        </p:nvGraphicFramePr>
        <p:xfrm>
          <a:off x="138916" y="3986076"/>
          <a:ext cx="8843987" cy="96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07" y="601339"/>
            <a:ext cx="3227774" cy="299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2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95273" y="535916"/>
            <a:ext cx="482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 QUE SOMOS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67481031"/>
              </p:ext>
            </p:extLst>
          </p:nvPr>
        </p:nvGraphicFramePr>
        <p:xfrm>
          <a:off x="1093922" y="900086"/>
          <a:ext cx="744951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8418856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Malla">
    <a:maj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Malla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84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000000">
              <a:alpha val="5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28000"/>
              <a:satMod val="94000"/>
              <a:lumMod val="20000"/>
            </a:schemeClr>
            <a:schemeClr val="phClr">
              <a:tint val="94000"/>
              <a:shade val="84000"/>
              <a:satMod val="148000"/>
              <a:lumMod val="114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Malla">
    <a:maj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Malla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84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000000">
              <a:alpha val="5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28000"/>
              <a:satMod val="94000"/>
              <a:lumMod val="20000"/>
            </a:schemeClr>
            <a:schemeClr val="phClr">
              <a:tint val="94000"/>
              <a:shade val="84000"/>
              <a:satMod val="148000"/>
              <a:lumMod val="114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Malla">
    <a:maj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Malla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84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000000">
              <a:alpha val="5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28000"/>
              <a:satMod val="94000"/>
              <a:lumMod val="20000"/>
            </a:schemeClr>
            <a:schemeClr val="phClr">
              <a:tint val="94000"/>
              <a:shade val="84000"/>
              <a:satMod val="148000"/>
              <a:lumMod val="114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Malla">
    <a:maj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Malla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84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000000">
              <a:alpha val="5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28000"/>
              <a:satMod val="94000"/>
              <a:lumMod val="20000"/>
            </a:schemeClr>
            <a:schemeClr val="phClr">
              <a:tint val="94000"/>
              <a:shade val="84000"/>
              <a:satMod val="148000"/>
              <a:lumMod val="114000"/>
            </a:schemeClr>
          </a:duotone>
        </a:blip>
        <a:stretch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7C8E3E64BF334BAC606B906F657B5B" ma:contentTypeVersion="12" ma:contentTypeDescription="Crear nuevo documento." ma:contentTypeScope="" ma:versionID="c50bbddd2355a42b4300086b55ef6d80">
  <xsd:schema xmlns:xsd="http://www.w3.org/2001/XMLSchema" xmlns:xs="http://www.w3.org/2001/XMLSchema" xmlns:p="http://schemas.microsoft.com/office/2006/metadata/properties" xmlns:ns3="a6cbe445-0c51-4c3c-a92f-97454a8fc6e4" xmlns:ns4="8172e27d-1808-43ce-acdb-36018b5d88c6" targetNamespace="http://schemas.microsoft.com/office/2006/metadata/properties" ma:root="true" ma:fieldsID="c3c7190f0b92200d765f6d977a2714b7" ns3:_="" ns4:_="">
    <xsd:import namespace="a6cbe445-0c51-4c3c-a92f-97454a8fc6e4"/>
    <xsd:import namespace="8172e27d-1808-43ce-acdb-36018b5d88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be445-0c51-4c3c-a92f-97454a8fc6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2e27d-1808-43ce-acdb-36018b5d88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A91D9A-59E6-4EB6-AB45-4F5EBCD378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cbe445-0c51-4c3c-a92f-97454a8fc6e4"/>
    <ds:schemaRef ds:uri="8172e27d-1808-43ce-acdb-36018b5d88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A016DF-EBD5-4FE7-B17C-B755640E34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1AEA39-8236-4053-BF8E-BDFE462B1EC0}">
  <ds:schemaRefs>
    <ds:schemaRef ds:uri="http://schemas.microsoft.com/office/2006/metadata/properties"/>
    <ds:schemaRef ds:uri="http://purl.org/dc/elements/1.1/"/>
    <ds:schemaRef ds:uri="http://purl.org/dc/dcmitype/"/>
    <ds:schemaRef ds:uri="a6cbe445-0c51-4c3c-a92f-97454a8fc6e4"/>
    <ds:schemaRef ds:uri="http://schemas.microsoft.com/office/infopath/2007/PartnerControls"/>
    <ds:schemaRef ds:uri="http://schemas.microsoft.com/office/2006/documentManagement/types"/>
    <ds:schemaRef ds:uri="8172e27d-1808-43ce-acdb-36018b5d88c6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10393</TotalTime>
  <Words>3982</Words>
  <Application>Microsoft Office PowerPoint</Application>
  <PresentationFormat>Presentación en pantalla (16:9)</PresentationFormat>
  <Paragraphs>449</Paragraphs>
  <Slides>51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51</vt:i4>
      </vt:variant>
    </vt:vector>
  </HeadingPairs>
  <TitlesOfParts>
    <vt:vector size="64" baseType="lpstr">
      <vt:lpstr>Arial</vt:lpstr>
      <vt:lpstr>Arial Narrow</vt:lpstr>
      <vt:lpstr>Calibri</vt:lpstr>
      <vt:lpstr>Calibri Light</vt:lpstr>
      <vt:lpstr>Century Gothic</vt:lpstr>
      <vt:lpstr>Forte</vt:lpstr>
      <vt:lpstr>Lato-Light</vt:lpstr>
      <vt:lpstr>Lato-Light-SC700</vt:lpstr>
      <vt:lpstr>PlayfairDisplay-Bold</vt:lpstr>
      <vt:lpstr>Times New Roman</vt:lpstr>
      <vt:lpstr>Wingdings</vt:lpstr>
      <vt:lpstr>Tema de Office</vt:lpstr>
      <vt:lpstr>1_Tema de Office</vt:lpstr>
      <vt:lpstr>Presentación Institucional  UNIVERSIDAD PEDAGÓGICA NACIONAL</vt:lpstr>
      <vt:lpstr>UPN 65 AÑOS DE EXISTENCIA Y 93 AÑOS FORMANDO MAESTROS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DARIO REDONDO GUTIERREZ</dc:creator>
  <cp:lastModifiedBy>User</cp:lastModifiedBy>
  <cp:revision>263</cp:revision>
  <dcterms:created xsi:type="dcterms:W3CDTF">2020-02-12T19:18:36Z</dcterms:created>
  <dcterms:modified xsi:type="dcterms:W3CDTF">2020-09-28T18:48:25Z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0x0101006A7C8E3E64BF334BAC606B906F657B5B</vt:lpwstr>
  </property>
</Properties>
</file>